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8.jpg" ContentType="image/pn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2" r:id="rId1"/>
  </p:sldMasterIdLst>
  <p:notesMasterIdLst>
    <p:notesMasterId r:id="rId42"/>
  </p:notesMasterIdLst>
  <p:sldIdLst>
    <p:sldId id="256" r:id="rId2"/>
    <p:sldId id="258" r:id="rId3"/>
    <p:sldId id="259" r:id="rId4"/>
    <p:sldId id="260" r:id="rId5"/>
    <p:sldId id="261" r:id="rId6"/>
    <p:sldId id="307" r:id="rId7"/>
    <p:sldId id="262" r:id="rId8"/>
    <p:sldId id="263" r:id="rId9"/>
    <p:sldId id="264" r:id="rId10"/>
    <p:sldId id="265" r:id="rId11"/>
    <p:sldId id="308" r:id="rId12"/>
    <p:sldId id="300" r:id="rId13"/>
    <p:sldId id="309" r:id="rId14"/>
    <p:sldId id="301" r:id="rId15"/>
    <p:sldId id="310" r:id="rId16"/>
    <p:sldId id="311" r:id="rId17"/>
    <p:sldId id="302" r:id="rId18"/>
    <p:sldId id="312" r:id="rId19"/>
    <p:sldId id="303" r:id="rId20"/>
    <p:sldId id="313" r:id="rId21"/>
    <p:sldId id="304" r:id="rId22"/>
    <p:sldId id="314" r:id="rId23"/>
    <p:sldId id="305" r:id="rId24"/>
    <p:sldId id="315" r:id="rId25"/>
    <p:sldId id="306" r:id="rId26"/>
    <p:sldId id="316" r:id="rId27"/>
    <p:sldId id="320" r:id="rId28"/>
    <p:sldId id="317" r:id="rId29"/>
    <p:sldId id="321" r:id="rId30"/>
    <p:sldId id="324" r:id="rId31"/>
    <p:sldId id="318" r:id="rId32"/>
    <p:sldId id="322" r:id="rId33"/>
    <p:sldId id="325" r:id="rId34"/>
    <p:sldId id="319" r:id="rId35"/>
    <p:sldId id="323" r:id="rId36"/>
    <p:sldId id="266" r:id="rId37"/>
    <p:sldId id="267" r:id="rId38"/>
    <p:sldId id="268" r:id="rId39"/>
    <p:sldId id="269" r:id="rId40"/>
    <p:sldId id="271" r:id="rId4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9972015-01FA-4D04-B62D-194105E49EFB}">
  <a:tblStyle styleId="{29972015-01FA-4D04-B62D-194105E49EF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97" d="100"/>
          <a:sy n="97" d="100"/>
        </p:scale>
        <p:origin x="970" y="379"/>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880d81867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880d81867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880d81867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880d81867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12537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880d81867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880d81867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03041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880d81867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880d81867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6155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880d81867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880d81867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33364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880d81867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880d81867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05474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880d81867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880d81867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53564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880d81867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880d81867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2125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880d81867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880d81867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5381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880d81867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880d81867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3869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e870a93ff7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e870a93ff7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880d81867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880d81867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50140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880d81867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880d81867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57772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880d81867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880d81867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52569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880d81867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880d81867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31980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880d81867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880d81867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32755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880d81867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880d81867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75619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880d81867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880d81867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74553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880d81867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880d81867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6179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880d81867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880d81867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23965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880d81867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880d81867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1060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e870a93ff7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e870a93ff7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880d81867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880d81867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36327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880d81867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880d81867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42333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880d81867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880d81867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08099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880d81867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880d81867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21560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880d81867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880d81867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12462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880d81867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880d81867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7155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880d81867f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2880d81867f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880d81867f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880d81867f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2880d81867f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2880d81867f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2885e12fc16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2885e12fc16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880d8186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2880d8186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2880d81867f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2880d81867f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e870a93ff7_0_6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e870a93ff7_0_6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e870a93ff7_0_6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e870a93ff7_0_6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3998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e870a93ff7_0_6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e870a93ff7_0_6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880d81867f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2880d81867f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880d81867f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2880d81867f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835" b="845"/>
          <a:stretch/>
        </p:blipFill>
        <p:spPr>
          <a:xfrm>
            <a:off x="0" y="0"/>
            <a:ext cx="9143998" cy="5143501"/>
          </a:xfrm>
          <a:prstGeom prst="rect">
            <a:avLst/>
          </a:prstGeom>
          <a:noFill/>
          <a:ln>
            <a:noFill/>
          </a:ln>
        </p:spPr>
      </p:pic>
      <p:grpSp>
        <p:nvGrpSpPr>
          <p:cNvPr id="10" name="Google Shape;10;p2"/>
          <p:cNvGrpSpPr/>
          <p:nvPr/>
        </p:nvGrpSpPr>
        <p:grpSpPr>
          <a:xfrm>
            <a:off x="-396402" y="-536388"/>
            <a:ext cx="9936804" cy="6150201"/>
            <a:chOff x="-396402" y="-536388"/>
            <a:chExt cx="9936804" cy="6150201"/>
          </a:xfrm>
        </p:grpSpPr>
        <p:sp>
          <p:nvSpPr>
            <p:cNvPr id="11" name="Google Shape;11;p2"/>
            <p:cNvSpPr/>
            <p:nvPr/>
          </p:nvSpPr>
          <p:spPr>
            <a:xfrm>
              <a:off x="5188502" y="3870002"/>
              <a:ext cx="4144196" cy="1743811"/>
            </a:xfrm>
            <a:custGeom>
              <a:avLst/>
              <a:gdLst/>
              <a:ahLst/>
              <a:cxnLst/>
              <a:rect l="l" t="t" r="r" b="b"/>
              <a:pathLst>
                <a:path w="67985" h="28607" extrusionOk="0">
                  <a:moveTo>
                    <a:pt x="65362" y="0"/>
                  </a:moveTo>
                  <a:cubicBezTo>
                    <a:pt x="62926" y="0"/>
                    <a:pt x="60336" y="1525"/>
                    <a:pt x="58411" y="3232"/>
                  </a:cubicBezTo>
                  <a:cubicBezTo>
                    <a:pt x="55768" y="5592"/>
                    <a:pt x="53139" y="8519"/>
                    <a:pt x="49600" y="8743"/>
                  </a:cubicBezTo>
                  <a:cubicBezTo>
                    <a:pt x="49451" y="8753"/>
                    <a:pt x="49303" y="8758"/>
                    <a:pt x="49156" y="8758"/>
                  </a:cubicBezTo>
                  <a:cubicBezTo>
                    <a:pt x="45971" y="8758"/>
                    <a:pt x="42955" y="6603"/>
                    <a:pt x="39809" y="6603"/>
                  </a:cubicBezTo>
                  <a:cubicBezTo>
                    <a:pt x="39504" y="6603"/>
                    <a:pt x="39199" y="6623"/>
                    <a:pt x="38891" y="6667"/>
                  </a:cubicBezTo>
                  <a:cubicBezTo>
                    <a:pt x="35755" y="7115"/>
                    <a:pt x="33515" y="9893"/>
                    <a:pt x="30632" y="11178"/>
                  </a:cubicBezTo>
                  <a:cubicBezTo>
                    <a:pt x="29067" y="11873"/>
                    <a:pt x="27423" y="12099"/>
                    <a:pt x="25737" y="12099"/>
                  </a:cubicBezTo>
                  <a:cubicBezTo>
                    <a:pt x="22587" y="12099"/>
                    <a:pt x="19287" y="11309"/>
                    <a:pt x="16067" y="11309"/>
                  </a:cubicBezTo>
                  <a:cubicBezTo>
                    <a:pt x="15568" y="11309"/>
                    <a:pt x="15071" y="11328"/>
                    <a:pt x="14577" y="11372"/>
                  </a:cubicBezTo>
                  <a:cubicBezTo>
                    <a:pt x="6498" y="12074"/>
                    <a:pt x="1" y="20617"/>
                    <a:pt x="1494" y="28607"/>
                  </a:cubicBezTo>
                  <a:lnTo>
                    <a:pt x="66775" y="25650"/>
                  </a:lnTo>
                  <a:lnTo>
                    <a:pt x="67985" y="708"/>
                  </a:lnTo>
                  <a:cubicBezTo>
                    <a:pt x="67160" y="213"/>
                    <a:pt x="66272" y="0"/>
                    <a:pt x="65362" y="0"/>
                  </a:cubicBezTo>
                  <a:close/>
                </a:path>
              </a:pathLst>
            </a:custGeom>
            <a:solidFill>
              <a:srgbClr val="D6E6EB">
                <a:alpha val="52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397121" y="-536388"/>
              <a:ext cx="4143281" cy="1743445"/>
            </a:xfrm>
            <a:custGeom>
              <a:avLst/>
              <a:gdLst/>
              <a:ahLst/>
              <a:cxnLst/>
              <a:rect l="l" t="t" r="r" b="b"/>
              <a:pathLst>
                <a:path w="67970" h="28601" extrusionOk="0">
                  <a:moveTo>
                    <a:pt x="1479" y="0"/>
                  </a:moveTo>
                  <a:cubicBezTo>
                    <a:pt x="1" y="7976"/>
                    <a:pt x="6482" y="16518"/>
                    <a:pt x="14577" y="17235"/>
                  </a:cubicBezTo>
                  <a:cubicBezTo>
                    <a:pt x="15058" y="17277"/>
                    <a:pt x="15542" y="17295"/>
                    <a:pt x="16027" y="17295"/>
                  </a:cubicBezTo>
                  <a:cubicBezTo>
                    <a:pt x="19245" y="17295"/>
                    <a:pt x="22549" y="16505"/>
                    <a:pt x="25705" y="16505"/>
                  </a:cubicBezTo>
                  <a:cubicBezTo>
                    <a:pt x="27397" y="16505"/>
                    <a:pt x="29046" y="16732"/>
                    <a:pt x="30617" y="17429"/>
                  </a:cubicBezTo>
                  <a:cubicBezTo>
                    <a:pt x="33500" y="18714"/>
                    <a:pt x="35740" y="21492"/>
                    <a:pt x="38876" y="21940"/>
                  </a:cubicBezTo>
                  <a:cubicBezTo>
                    <a:pt x="39182" y="21984"/>
                    <a:pt x="39486" y="22004"/>
                    <a:pt x="39789" y="22004"/>
                  </a:cubicBezTo>
                  <a:cubicBezTo>
                    <a:pt x="42938" y="22004"/>
                    <a:pt x="45956" y="19835"/>
                    <a:pt x="49143" y="19835"/>
                  </a:cubicBezTo>
                  <a:cubicBezTo>
                    <a:pt x="49290" y="19835"/>
                    <a:pt x="49437" y="19839"/>
                    <a:pt x="49584" y="19849"/>
                  </a:cubicBezTo>
                  <a:cubicBezTo>
                    <a:pt x="53124" y="20073"/>
                    <a:pt x="55768" y="23000"/>
                    <a:pt x="58411" y="25360"/>
                  </a:cubicBezTo>
                  <a:cubicBezTo>
                    <a:pt x="60333" y="27075"/>
                    <a:pt x="62909" y="28601"/>
                    <a:pt x="65337" y="28601"/>
                  </a:cubicBezTo>
                  <a:cubicBezTo>
                    <a:pt x="66250" y="28601"/>
                    <a:pt x="67141" y="28385"/>
                    <a:pt x="67969" y="27884"/>
                  </a:cubicBezTo>
                  <a:lnTo>
                    <a:pt x="66760" y="2957"/>
                  </a:lnTo>
                  <a:lnTo>
                    <a:pt x="1479" y="0"/>
                  </a:lnTo>
                  <a:close/>
                </a:path>
              </a:pathLst>
            </a:custGeom>
            <a:solidFill>
              <a:srgbClr val="D6E6EB">
                <a:alpha val="52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96402" y="-536388"/>
              <a:ext cx="4144196" cy="1743445"/>
            </a:xfrm>
            <a:custGeom>
              <a:avLst/>
              <a:gdLst/>
              <a:ahLst/>
              <a:cxnLst/>
              <a:rect l="l" t="t" r="r" b="b"/>
              <a:pathLst>
                <a:path w="67985" h="28601" extrusionOk="0">
                  <a:moveTo>
                    <a:pt x="66491" y="0"/>
                  </a:moveTo>
                  <a:lnTo>
                    <a:pt x="1210" y="2958"/>
                  </a:lnTo>
                  <a:lnTo>
                    <a:pt x="1" y="27884"/>
                  </a:lnTo>
                  <a:cubicBezTo>
                    <a:pt x="829" y="28386"/>
                    <a:pt x="1721" y="28601"/>
                    <a:pt x="2635" y="28601"/>
                  </a:cubicBezTo>
                  <a:cubicBezTo>
                    <a:pt x="5068" y="28601"/>
                    <a:pt x="7652" y="27075"/>
                    <a:pt x="9574" y="25360"/>
                  </a:cubicBezTo>
                  <a:cubicBezTo>
                    <a:pt x="12217" y="23015"/>
                    <a:pt x="14846" y="20073"/>
                    <a:pt x="18386" y="19849"/>
                  </a:cubicBezTo>
                  <a:cubicBezTo>
                    <a:pt x="18525" y="19840"/>
                    <a:pt x="18664" y="19836"/>
                    <a:pt x="18803" y="19836"/>
                  </a:cubicBezTo>
                  <a:cubicBezTo>
                    <a:pt x="21997" y="19836"/>
                    <a:pt x="25021" y="22004"/>
                    <a:pt x="28177" y="22004"/>
                  </a:cubicBezTo>
                  <a:cubicBezTo>
                    <a:pt x="28481" y="22004"/>
                    <a:pt x="28787" y="21984"/>
                    <a:pt x="29094" y="21940"/>
                  </a:cubicBezTo>
                  <a:cubicBezTo>
                    <a:pt x="32230" y="21492"/>
                    <a:pt x="34470" y="18714"/>
                    <a:pt x="37353" y="17429"/>
                  </a:cubicBezTo>
                  <a:cubicBezTo>
                    <a:pt x="38924" y="16732"/>
                    <a:pt x="40573" y="16505"/>
                    <a:pt x="42266" y="16505"/>
                  </a:cubicBezTo>
                  <a:cubicBezTo>
                    <a:pt x="45422" y="16505"/>
                    <a:pt x="48729" y="17295"/>
                    <a:pt x="51954" y="17295"/>
                  </a:cubicBezTo>
                  <a:cubicBezTo>
                    <a:pt x="52441" y="17295"/>
                    <a:pt x="52926" y="17277"/>
                    <a:pt x="53408" y="17235"/>
                  </a:cubicBezTo>
                  <a:cubicBezTo>
                    <a:pt x="61488" y="16518"/>
                    <a:pt x="67984" y="7991"/>
                    <a:pt x="66491" y="0"/>
                  </a:cubicBezTo>
                  <a:close/>
                </a:path>
              </a:pathLst>
            </a:custGeom>
            <a:solidFill>
              <a:srgbClr val="D6E6EB">
                <a:alpha val="52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484975" y="-235697"/>
            <a:ext cx="8659031" cy="2471548"/>
            <a:chOff x="484975" y="-235697"/>
            <a:chExt cx="8659031" cy="2471548"/>
          </a:xfrm>
        </p:grpSpPr>
        <p:sp>
          <p:nvSpPr>
            <p:cNvPr id="15" name="Google Shape;15;p2"/>
            <p:cNvSpPr/>
            <p:nvPr/>
          </p:nvSpPr>
          <p:spPr>
            <a:xfrm>
              <a:off x="484975" y="599300"/>
              <a:ext cx="228254" cy="228296"/>
            </a:xfrm>
            <a:custGeom>
              <a:avLst/>
              <a:gdLst/>
              <a:ahLst/>
              <a:cxnLst/>
              <a:rect l="l" t="t" r="r" b="b"/>
              <a:pathLst>
                <a:path w="3719" h="3720" fill="none" extrusionOk="0">
                  <a:moveTo>
                    <a:pt x="0" y="1867"/>
                  </a:moveTo>
                  <a:cubicBezTo>
                    <a:pt x="1195" y="2226"/>
                    <a:pt x="1494" y="2509"/>
                    <a:pt x="1852" y="3719"/>
                  </a:cubicBezTo>
                  <a:cubicBezTo>
                    <a:pt x="2211" y="2509"/>
                    <a:pt x="2509" y="2226"/>
                    <a:pt x="3719" y="1867"/>
                  </a:cubicBezTo>
                  <a:cubicBezTo>
                    <a:pt x="2509" y="1494"/>
                    <a:pt x="2211" y="1210"/>
                    <a:pt x="1852" y="0"/>
                  </a:cubicBezTo>
                  <a:cubicBezTo>
                    <a:pt x="1494" y="1210"/>
                    <a:pt x="1195" y="1494"/>
                    <a:pt x="0" y="1867"/>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5922903">
              <a:off x="7087076" y="239811"/>
              <a:ext cx="2267335" cy="1520533"/>
            </a:xfrm>
            <a:custGeom>
              <a:avLst/>
              <a:gdLst/>
              <a:ahLst/>
              <a:cxnLst/>
              <a:rect l="l" t="t" r="r" b="b"/>
              <a:pathLst>
                <a:path w="62892" h="42177" fill="none" extrusionOk="0">
                  <a:moveTo>
                    <a:pt x="1" y="42176"/>
                  </a:moveTo>
                  <a:cubicBezTo>
                    <a:pt x="1838" y="37352"/>
                    <a:pt x="3675" y="32513"/>
                    <a:pt x="6273" y="28078"/>
                  </a:cubicBezTo>
                  <a:cubicBezTo>
                    <a:pt x="8887" y="23627"/>
                    <a:pt x="12337" y="19565"/>
                    <a:pt x="16773" y="16966"/>
                  </a:cubicBezTo>
                  <a:cubicBezTo>
                    <a:pt x="19401" y="15413"/>
                    <a:pt x="23000" y="14487"/>
                    <a:pt x="25345" y="16443"/>
                  </a:cubicBezTo>
                  <a:cubicBezTo>
                    <a:pt x="27571" y="18295"/>
                    <a:pt x="27451" y="21925"/>
                    <a:pt x="25928" y="24389"/>
                  </a:cubicBezTo>
                  <a:cubicBezTo>
                    <a:pt x="24584" y="26554"/>
                    <a:pt x="21522" y="28137"/>
                    <a:pt x="19536" y="26539"/>
                  </a:cubicBezTo>
                  <a:cubicBezTo>
                    <a:pt x="17594" y="24956"/>
                    <a:pt x="18430" y="21686"/>
                    <a:pt x="20208" y="19923"/>
                  </a:cubicBezTo>
                  <a:cubicBezTo>
                    <a:pt x="22836" y="17295"/>
                    <a:pt x="26824" y="16518"/>
                    <a:pt x="30543" y="16533"/>
                  </a:cubicBezTo>
                  <a:cubicBezTo>
                    <a:pt x="34276" y="16563"/>
                    <a:pt x="37980" y="17265"/>
                    <a:pt x="41699" y="17071"/>
                  </a:cubicBezTo>
                  <a:cubicBezTo>
                    <a:pt x="51377" y="16563"/>
                    <a:pt x="60338" y="9349"/>
                    <a:pt x="62892" y="0"/>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7;p2"/>
          <p:cNvSpPr txBox="1">
            <a:spLocks noGrp="1"/>
          </p:cNvSpPr>
          <p:nvPr>
            <p:ph type="ctrTitle"/>
          </p:nvPr>
        </p:nvSpPr>
        <p:spPr>
          <a:xfrm>
            <a:off x="1123200" y="1378950"/>
            <a:ext cx="6745200" cy="23856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3"/>
        <p:cNvGrpSpPr/>
        <p:nvPr/>
      </p:nvGrpSpPr>
      <p:grpSpPr>
        <a:xfrm>
          <a:off x="0" y="0"/>
          <a:ext cx="0" cy="0"/>
          <a:chOff x="0" y="0"/>
          <a:chExt cx="0" cy="0"/>
        </a:xfrm>
      </p:grpSpPr>
      <p:pic>
        <p:nvPicPr>
          <p:cNvPr id="64" name="Google Shape;64;p13"/>
          <p:cNvPicPr preferRelativeResize="0"/>
          <p:nvPr/>
        </p:nvPicPr>
        <p:blipFill>
          <a:blip r:embed="rId2">
            <a:alphaModFix/>
          </a:blip>
          <a:stretch>
            <a:fillRect/>
          </a:stretch>
        </p:blipFill>
        <p:spPr>
          <a:xfrm>
            <a:off x="0" y="-43885"/>
            <a:ext cx="9143998" cy="5231259"/>
          </a:xfrm>
          <a:prstGeom prst="rect">
            <a:avLst/>
          </a:prstGeom>
          <a:noFill/>
          <a:ln>
            <a:noFill/>
          </a:ln>
        </p:spPr>
      </p:pic>
      <p:grpSp>
        <p:nvGrpSpPr>
          <p:cNvPr id="65" name="Google Shape;65;p13"/>
          <p:cNvGrpSpPr/>
          <p:nvPr/>
        </p:nvGrpSpPr>
        <p:grpSpPr>
          <a:xfrm>
            <a:off x="5287796" y="-43875"/>
            <a:ext cx="4129446" cy="5274372"/>
            <a:chOff x="5287796" y="-43875"/>
            <a:chExt cx="4129446" cy="5274372"/>
          </a:xfrm>
        </p:grpSpPr>
        <p:sp>
          <p:nvSpPr>
            <p:cNvPr id="66" name="Google Shape;66;p13"/>
            <p:cNvSpPr/>
            <p:nvPr/>
          </p:nvSpPr>
          <p:spPr>
            <a:xfrm flipH="1">
              <a:off x="5287796" y="-43875"/>
              <a:ext cx="4078329" cy="1229306"/>
            </a:xfrm>
            <a:custGeom>
              <a:avLst/>
              <a:gdLst/>
              <a:ahLst/>
              <a:cxnLst/>
              <a:rect l="l" t="t" r="r" b="b"/>
              <a:pathLst>
                <a:path w="113342" h="34164" extrusionOk="0">
                  <a:moveTo>
                    <a:pt x="1568" y="1"/>
                  </a:moveTo>
                  <a:lnTo>
                    <a:pt x="0" y="20028"/>
                  </a:lnTo>
                  <a:cubicBezTo>
                    <a:pt x="1718" y="24509"/>
                    <a:pt x="4242" y="28855"/>
                    <a:pt x="8170" y="31603"/>
                  </a:cubicBezTo>
                  <a:cubicBezTo>
                    <a:pt x="10473" y="33215"/>
                    <a:pt x="13332" y="34164"/>
                    <a:pt x="16125" y="34164"/>
                  </a:cubicBezTo>
                  <a:cubicBezTo>
                    <a:pt x="18094" y="34164"/>
                    <a:pt x="20030" y="33692"/>
                    <a:pt x="21716" y="32648"/>
                  </a:cubicBezTo>
                  <a:cubicBezTo>
                    <a:pt x="25524" y="30289"/>
                    <a:pt x="27242" y="25748"/>
                    <a:pt x="29810" y="22089"/>
                  </a:cubicBezTo>
                  <a:cubicBezTo>
                    <a:pt x="34350" y="15625"/>
                    <a:pt x="42232" y="11749"/>
                    <a:pt x="50098" y="11749"/>
                  </a:cubicBezTo>
                  <a:cubicBezTo>
                    <a:pt x="51755" y="11749"/>
                    <a:pt x="53411" y="11921"/>
                    <a:pt x="55036" y="12277"/>
                  </a:cubicBezTo>
                  <a:cubicBezTo>
                    <a:pt x="59904" y="13352"/>
                    <a:pt x="64310" y="15876"/>
                    <a:pt x="69030" y="17504"/>
                  </a:cubicBezTo>
                  <a:cubicBezTo>
                    <a:pt x="71490" y="18356"/>
                    <a:pt x="74162" y="18941"/>
                    <a:pt x="76765" y="18941"/>
                  </a:cubicBezTo>
                  <a:cubicBezTo>
                    <a:pt x="79140" y="18941"/>
                    <a:pt x="81457" y="18454"/>
                    <a:pt x="83502" y="17236"/>
                  </a:cubicBezTo>
                  <a:cubicBezTo>
                    <a:pt x="86713" y="15309"/>
                    <a:pt x="88863" y="11799"/>
                    <a:pt x="92313" y="10365"/>
                  </a:cubicBezTo>
                  <a:cubicBezTo>
                    <a:pt x="93797" y="9746"/>
                    <a:pt x="95387" y="9562"/>
                    <a:pt x="97005" y="9562"/>
                  </a:cubicBezTo>
                  <a:cubicBezTo>
                    <a:pt x="98350" y="9562"/>
                    <a:pt x="99714" y="9689"/>
                    <a:pt x="101050" y="9798"/>
                  </a:cubicBezTo>
                  <a:cubicBezTo>
                    <a:pt x="101911" y="9863"/>
                    <a:pt x="102791" y="9915"/>
                    <a:pt x="103668" y="9915"/>
                  </a:cubicBezTo>
                  <a:cubicBezTo>
                    <a:pt x="105786" y="9915"/>
                    <a:pt x="107884" y="9614"/>
                    <a:pt x="109638" y="8484"/>
                  </a:cubicBezTo>
                  <a:cubicBezTo>
                    <a:pt x="112132" y="6901"/>
                    <a:pt x="113342" y="3062"/>
                    <a:pt x="111295" y="942"/>
                  </a:cubicBezTo>
                  <a:lnTo>
                    <a:pt x="1568" y="1"/>
                  </a:lnTo>
                  <a:close/>
                </a:path>
              </a:pathLst>
            </a:custGeom>
            <a:solidFill>
              <a:srgbClr val="D6E6EB">
                <a:alpha val="52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3"/>
            <p:cNvSpPr/>
            <p:nvPr/>
          </p:nvSpPr>
          <p:spPr>
            <a:xfrm>
              <a:off x="5864600" y="4160075"/>
              <a:ext cx="3552643" cy="1070422"/>
            </a:xfrm>
            <a:custGeom>
              <a:avLst/>
              <a:gdLst/>
              <a:ahLst/>
              <a:cxnLst/>
              <a:rect l="l" t="t" r="r" b="b"/>
              <a:pathLst>
                <a:path w="87251" h="26289" extrusionOk="0">
                  <a:moveTo>
                    <a:pt x="74840" y="1"/>
                  </a:moveTo>
                  <a:cubicBezTo>
                    <a:pt x="73325" y="1"/>
                    <a:pt x="71836" y="364"/>
                    <a:pt x="70538" y="1168"/>
                  </a:cubicBezTo>
                  <a:cubicBezTo>
                    <a:pt x="67611" y="2990"/>
                    <a:pt x="66281" y="6469"/>
                    <a:pt x="64295" y="9292"/>
                  </a:cubicBezTo>
                  <a:cubicBezTo>
                    <a:pt x="60801" y="14267"/>
                    <a:pt x="54736" y="17252"/>
                    <a:pt x="48672" y="17252"/>
                  </a:cubicBezTo>
                  <a:cubicBezTo>
                    <a:pt x="47400" y="17252"/>
                    <a:pt x="46128" y="17121"/>
                    <a:pt x="44880" y="16849"/>
                  </a:cubicBezTo>
                  <a:cubicBezTo>
                    <a:pt x="41131" y="16013"/>
                    <a:pt x="37741" y="14071"/>
                    <a:pt x="34112" y="12817"/>
                  </a:cubicBezTo>
                  <a:cubicBezTo>
                    <a:pt x="32222" y="12161"/>
                    <a:pt x="30165" y="11709"/>
                    <a:pt x="28160" y="11709"/>
                  </a:cubicBezTo>
                  <a:cubicBezTo>
                    <a:pt x="26331" y="11709"/>
                    <a:pt x="24545" y="12085"/>
                    <a:pt x="22970" y="13026"/>
                  </a:cubicBezTo>
                  <a:cubicBezTo>
                    <a:pt x="20506" y="14504"/>
                    <a:pt x="18848" y="17208"/>
                    <a:pt x="16190" y="18313"/>
                  </a:cubicBezTo>
                  <a:cubicBezTo>
                    <a:pt x="15059" y="18789"/>
                    <a:pt x="13846" y="18929"/>
                    <a:pt x="12611" y="18929"/>
                  </a:cubicBezTo>
                  <a:cubicBezTo>
                    <a:pt x="11562" y="18929"/>
                    <a:pt x="10497" y="18828"/>
                    <a:pt x="9454" y="18746"/>
                  </a:cubicBezTo>
                  <a:cubicBezTo>
                    <a:pt x="8801" y="18694"/>
                    <a:pt x="8133" y="18655"/>
                    <a:pt x="7467" y="18655"/>
                  </a:cubicBezTo>
                  <a:cubicBezTo>
                    <a:pt x="5833" y="18655"/>
                    <a:pt x="4211" y="18892"/>
                    <a:pt x="2853" y="19762"/>
                  </a:cubicBezTo>
                  <a:cubicBezTo>
                    <a:pt x="941" y="20986"/>
                    <a:pt x="0" y="23943"/>
                    <a:pt x="1568" y="25571"/>
                  </a:cubicBezTo>
                  <a:lnTo>
                    <a:pt x="86040" y="26288"/>
                  </a:lnTo>
                  <a:lnTo>
                    <a:pt x="87250" y="10875"/>
                  </a:lnTo>
                  <a:cubicBezTo>
                    <a:pt x="85921" y="7440"/>
                    <a:pt x="83979" y="4095"/>
                    <a:pt x="80963" y="1974"/>
                  </a:cubicBezTo>
                  <a:cubicBezTo>
                    <a:pt x="79185" y="731"/>
                    <a:pt x="76987" y="1"/>
                    <a:pt x="74840" y="1"/>
                  </a:cubicBezTo>
                  <a:close/>
                </a:path>
              </a:pathLst>
            </a:custGeom>
            <a:solidFill>
              <a:srgbClr val="D6E6EB">
                <a:alpha val="52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6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9" name="Google Shape;69;p13"/>
          <p:cNvSpPr txBox="1">
            <a:spLocks noGrp="1"/>
          </p:cNvSpPr>
          <p:nvPr>
            <p:ph type="title" idx="2" hasCustomPrompt="1"/>
          </p:nvPr>
        </p:nvSpPr>
        <p:spPr>
          <a:xfrm>
            <a:off x="720000" y="1332025"/>
            <a:ext cx="9201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0" name="Google Shape;70;p13"/>
          <p:cNvSpPr txBox="1">
            <a:spLocks noGrp="1"/>
          </p:cNvSpPr>
          <p:nvPr>
            <p:ph type="title" idx="3" hasCustomPrompt="1"/>
          </p:nvPr>
        </p:nvSpPr>
        <p:spPr>
          <a:xfrm>
            <a:off x="720000" y="3064617"/>
            <a:ext cx="9201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title" idx="4" hasCustomPrompt="1"/>
          </p:nvPr>
        </p:nvSpPr>
        <p:spPr>
          <a:xfrm>
            <a:off x="4099746" y="1332025"/>
            <a:ext cx="9201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a:spLocks noGrp="1"/>
          </p:cNvSpPr>
          <p:nvPr>
            <p:ph type="title" idx="5" hasCustomPrompt="1"/>
          </p:nvPr>
        </p:nvSpPr>
        <p:spPr>
          <a:xfrm>
            <a:off x="4099746" y="3064617"/>
            <a:ext cx="9201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 name="Google Shape;73;p13"/>
          <p:cNvSpPr txBox="1">
            <a:spLocks noGrp="1"/>
          </p:cNvSpPr>
          <p:nvPr>
            <p:ph type="subTitle" idx="1"/>
          </p:nvPr>
        </p:nvSpPr>
        <p:spPr>
          <a:xfrm>
            <a:off x="720000" y="1779625"/>
            <a:ext cx="2886900" cy="8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DM Sans"/>
              <a:buNone/>
              <a:defRPr sz="2000" b="1">
                <a:solidFill>
                  <a:schemeClr val="dk2"/>
                </a:solidFill>
                <a:latin typeface="Manrope"/>
                <a:ea typeface="Manrope"/>
                <a:cs typeface="Manrope"/>
                <a:sym typeface="Manrope"/>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74" name="Google Shape;74;p13"/>
          <p:cNvSpPr txBox="1">
            <a:spLocks noGrp="1"/>
          </p:cNvSpPr>
          <p:nvPr>
            <p:ph type="subTitle" idx="6"/>
          </p:nvPr>
        </p:nvSpPr>
        <p:spPr>
          <a:xfrm>
            <a:off x="4099746" y="1779625"/>
            <a:ext cx="2886900" cy="8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DM Sans"/>
              <a:buNone/>
              <a:defRPr sz="2000" b="1">
                <a:solidFill>
                  <a:schemeClr val="dk2"/>
                </a:solidFill>
                <a:latin typeface="Manrope"/>
                <a:ea typeface="Manrope"/>
                <a:cs typeface="Manrope"/>
                <a:sym typeface="Manrope"/>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75" name="Google Shape;75;p13"/>
          <p:cNvSpPr txBox="1">
            <a:spLocks noGrp="1"/>
          </p:cNvSpPr>
          <p:nvPr>
            <p:ph type="subTitle" idx="7"/>
          </p:nvPr>
        </p:nvSpPr>
        <p:spPr>
          <a:xfrm>
            <a:off x="720000" y="3512225"/>
            <a:ext cx="2886900" cy="8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DM Sans"/>
              <a:buNone/>
              <a:defRPr sz="2000" b="1">
                <a:solidFill>
                  <a:schemeClr val="dk2"/>
                </a:solidFill>
                <a:latin typeface="Manrope"/>
                <a:ea typeface="Manrope"/>
                <a:cs typeface="Manrope"/>
                <a:sym typeface="Manrope"/>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76" name="Google Shape;76;p13"/>
          <p:cNvSpPr txBox="1">
            <a:spLocks noGrp="1"/>
          </p:cNvSpPr>
          <p:nvPr>
            <p:ph type="subTitle" idx="8"/>
          </p:nvPr>
        </p:nvSpPr>
        <p:spPr>
          <a:xfrm>
            <a:off x="4099746" y="3512225"/>
            <a:ext cx="2886900" cy="8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DM Sans"/>
              <a:buNone/>
              <a:defRPr sz="2000" b="1">
                <a:solidFill>
                  <a:schemeClr val="dk2"/>
                </a:solidFill>
                <a:latin typeface="Manrope"/>
                <a:ea typeface="Manrope"/>
                <a:cs typeface="Manrope"/>
                <a:sym typeface="Manrope"/>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77"/>
        <p:cNvGrpSpPr/>
        <p:nvPr/>
      </p:nvGrpSpPr>
      <p:grpSpPr>
        <a:xfrm>
          <a:off x="0" y="0"/>
          <a:ext cx="0" cy="0"/>
          <a:chOff x="0" y="0"/>
          <a:chExt cx="0" cy="0"/>
        </a:xfrm>
      </p:grpSpPr>
      <p:pic>
        <p:nvPicPr>
          <p:cNvPr id="78" name="Google Shape;78;p14"/>
          <p:cNvPicPr preferRelativeResize="0"/>
          <p:nvPr/>
        </p:nvPicPr>
        <p:blipFill>
          <a:blip r:embed="rId2">
            <a:alphaModFix/>
          </a:blip>
          <a:stretch>
            <a:fillRect/>
          </a:stretch>
        </p:blipFill>
        <p:spPr>
          <a:xfrm>
            <a:off x="0" y="-43885"/>
            <a:ext cx="9143998" cy="5231259"/>
          </a:xfrm>
          <a:prstGeom prst="rect">
            <a:avLst/>
          </a:prstGeom>
          <a:noFill/>
          <a:ln>
            <a:noFill/>
          </a:ln>
        </p:spPr>
      </p:pic>
      <p:sp>
        <p:nvSpPr>
          <p:cNvPr id="79" name="Google Shape;79;p14"/>
          <p:cNvSpPr/>
          <p:nvPr/>
        </p:nvSpPr>
        <p:spPr>
          <a:xfrm rot="10800000" flipH="1">
            <a:off x="5614250" y="4126437"/>
            <a:ext cx="4143281" cy="1743445"/>
          </a:xfrm>
          <a:custGeom>
            <a:avLst/>
            <a:gdLst/>
            <a:ahLst/>
            <a:cxnLst/>
            <a:rect l="l" t="t" r="r" b="b"/>
            <a:pathLst>
              <a:path w="67970" h="28601" extrusionOk="0">
                <a:moveTo>
                  <a:pt x="1479" y="0"/>
                </a:moveTo>
                <a:cubicBezTo>
                  <a:pt x="1" y="7976"/>
                  <a:pt x="6482" y="16518"/>
                  <a:pt x="14577" y="17235"/>
                </a:cubicBezTo>
                <a:cubicBezTo>
                  <a:pt x="15058" y="17277"/>
                  <a:pt x="15542" y="17295"/>
                  <a:pt x="16027" y="17295"/>
                </a:cubicBezTo>
                <a:cubicBezTo>
                  <a:pt x="19245" y="17295"/>
                  <a:pt x="22549" y="16505"/>
                  <a:pt x="25705" y="16505"/>
                </a:cubicBezTo>
                <a:cubicBezTo>
                  <a:pt x="27397" y="16505"/>
                  <a:pt x="29046" y="16732"/>
                  <a:pt x="30617" y="17429"/>
                </a:cubicBezTo>
                <a:cubicBezTo>
                  <a:pt x="33500" y="18714"/>
                  <a:pt x="35740" y="21492"/>
                  <a:pt x="38876" y="21940"/>
                </a:cubicBezTo>
                <a:cubicBezTo>
                  <a:pt x="39182" y="21984"/>
                  <a:pt x="39486" y="22004"/>
                  <a:pt x="39789" y="22004"/>
                </a:cubicBezTo>
                <a:cubicBezTo>
                  <a:pt x="42938" y="22004"/>
                  <a:pt x="45956" y="19835"/>
                  <a:pt x="49143" y="19835"/>
                </a:cubicBezTo>
                <a:cubicBezTo>
                  <a:pt x="49290" y="19835"/>
                  <a:pt x="49437" y="19839"/>
                  <a:pt x="49584" y="19849"/>
                </a:cubicBezTo>
                <a:cubicBezTo>
                  <a:pt x="53124" y="20073"/>
                  <a:pt x="55768" y="23000"/>
                  <a:pt x="58411" y="25360"/>
                </a:cubicBezTo>
                <a:cubicBezTo>
                  <a:pt x="60333" y="27075"/>
                  <a:pt x="62909" y="28601"/>
                  <a:pt x="65337" y="28601"/>
                </a:cubicBezTo>
                <a:cubicBezTo>
                  <a:pt x="66250" y="28601"/>
                  <a:pt x="67141" y="28385"/>
                  <a:pt x="67969" y="27884"/>
                </a:cubicBezTo>
                <a:lnTo>
                  <a:pt x="66760" y="2957"/>
                </a:lnTo>
                <a:lnTo>
                  <a:pt x="1479" y="0"/>
                </a:lnTo>
                <a:close/>
              </a:path>
            </a:pathLst>
          </a:custGeom>
          <a:solidFill>
            <a:srgbClr val="D6E6EB">
              <a:alpha val="52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CUSTOM_11_1">
    <p:spTree>
      <p:nvGrpSpPr>
        <p:cNvPr id="1" name="Shape 81"/>
        <p:cNvGrpSpPr/>
        <p:nvPr/>
      </p:nvGrpSpPr>
      <p:grpSpPr>
        <a:xfrm>
          <a:off x="0" y="0"/>
          <a:ext cx="0" cy="0"/>
          <a:chOff x="0" y="0"/>
          <a:chExt cx="0" cy="0"/>
        </a:xfrm>
      </p:grpSpPr>
      <p:pic>
        <p:nvPicPr>
          <p:cNvPr id="82" name="Google Shape;82;p15"/>
          <p:cNvPicPr preferRelativeResize="0"/>
          <p:nvPr/>
        </p:nvPicPr>
        <p:blipFill>
          <a:blip r:embed="rId2">
            <a:alphaModFix/>
          </a:blip>
          <a:stretch>
            <a:fillRect/>
          </a:stretch>
        </p:blipFill>
        <p:spPr>
          <a:xfrm>
            <a:off x="0" y="-43885"/>
            <a:ext cx="9143998" cy="5231259"/>
          </a:xfrm>
          <a:prstGeom prst="rect">
            <a:avLst/>
          </a:prstGeom>
          <a:noFill/>
          <a:ln>
            <a:noFill/>
          </a:ln>
        </p:spPr>
      </p:pic>
      <p:sp>
        <p:nvSpPr>
          <p:cNvPr id="83" name="Google Shape;83;p15"/>
          <p:cNvSpPr/>
          <p:nvPr/>
        </p:nvSpPr>
        <p:spPr>
          <a:xfrm rot="10800000">
            <a:off x="5287796" y="4122875"/>
            <a:ext cx="4078329" cy="1229306"/>
          </a:xfrm>
          <a:custGeom>
            <a:avLst/>
            <a:gdLst/>
            <a:ahLst/>
            <a:cxnLst/>
            <a:rect l="l" t="t" r="r" b="b"/>
            <a:pathLst>
              <a:path w="113342" h="34164" extrusionOk="0">
                <a:moveTo>
                  <a:pt x="1568" y="1"/>
                </a:moveTo>
                <a:lnTo>
                  <a:pt x="0" y="20028"/>
                </a:lnTo>
                <a:cubicBezTo>
                  <a:pt x="1718" y="24509"/>
                  <a:pt x="4242" y="28855"/>
                  <a:pt x="8170" y="31603"/>
                </a:cubicBezTo>
                <a:cubicBezTo>
                  <a:pt x="10473" y="33215"/>
                  <a:pt x="13332" y="34164"/>
                  <a:pt x="16125" y="34164"/>
                </a:cubicBezTo>
                <a:cubicBezTo>
                  <a:pt x="18094" y="34164"/>
                  <a:pt x="20030" y="33692"/>
                  <a:pt x="21716" y="32648"/>
                </a:cubicBezTo>
                <a:cubicBezTo>
                  <a:pt x="25524" y="30289"/>
                  <a:pt x="27242" y="25748"/>
                  <a:pt x="29810" y="22089"/>
                </a:cubicBezTo>
                <a:cubicBezTo>
                  <a:pt x="34350" y="15625"/>
                  <a:pt x="42232" y="11749"/>
                  <a:pt x="50098" y="11749"/>
                </a:cubicBezTo>
                <a:cubicBezTo>
                  <a:pt x="51755" y="11749"/>
                  <a:pt x="53411" y="11921"/>
                  <a:pt x="55036" y="12277"/>
                </a:cubicBezTo>
                <a:cubicBezTo>
                  <a:pt x="59904" y="13352"/>
                  <a:pt x="64310" y="15876"/>
                  <a:pt x="69030" y="17504"/>
                </a:cubicBezTo>
                <a:cubicBezTo>
                  <a:pt x="71490" y="18356"/>
                  <a:pt x="74162" y="18941"/>
                  <a:pt x="76765" y="18941"/>
                </a:cubicBezTo>
                <a:cubicBezTo>
                  <a:pt x="79140" y="18941"/>
                  <a:pt x="81457" y="18454"/>
                  <a:pt x="83502" y="17236"/>
                </a:cubicBezTo>
                <a:cubicBezTo>
                  <a:pt x="86713" y="15309"/>
                  <a:pt x="88863" y="11799"/>
                  <a:pt x="92313" y="10365"/>
                </a:cubicBezTo>
                <a:cubicBezTo>
                  <a:pt x="93797" y="9746"/>
                  <a:pt x="95387" y="9562"/>
                  <a:pt x="97005" y="9562"/>
                </a:cubicBezTo>
                <a:cubicBezTo>
                  <a:pt x="98350" y="9562"/>
                  <a:pt x="99714" y="9689"/>
                  <a:pt x="101050" y="9798"/>
                </a:cubicBezTo>
                <a:cubicBezTo>
                  <a:pt x="101911" y="9863"/>
                  <a:pt x="102791" y="9915"/>
                  <a:pt x="103668" y="9915"/>
                </a:cubicBezTo>
                <a:cubicBezTo>
                  <a:pt x="105786" y="9915"/>
                  <a:pt x="107884" y="9614"/>
                  <a:pt x="109638" y="8484"/>
                </a:cubicBezTo>
                <a:cubicBezTo>
                  <a:pt x="112132" y="6901"/>
                  <a:pt x="113342" y="3062"/>
                  <a:pt x="111295" y="942"/>
                </a:cubicBezTo>
                <a:lnTo>
                  <a:pt x="1568" y="1"/>
                </a:lnTo>
                <a:close/>
              </a:path>
            </a:pathLst>
          </a:custGeom>
          <a:solidFill>
            <a:srgbClr val="D6E6EB">
              <a:alpha val="52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CUSTOM_10">
    <p:spTree>
      <p:nvGrpSpPr>
        <p:cNvPr id="1" name="Shape 85"/>
        <p:cNvGrpSpPr/>
        <p:nvPr/>
      </p:nvGrpSpPr>
      <p:grpSpPr>
        <a:xfrm>
          <a:off x="0" y="0"/>
          <a:ext cx="0" cy="0"/>
          <a:chOff x="0" y="0"/>
          <a:chExt cx="0" cy="0"/>
        </a:xfrm>
      </p:grpSpPr>
      <p:pic>
        <p:nvPicPr>
          <p:cNvPr id="86" name="Google Shape;86;p16"/>
          <p:cNvPicPr preferRelativeResize="0"/>
          <p:nvPr/>
        </p:nvPicPr>
        <p:blipFill>
          <a:blip r:embed="rId2">
            <a:alphaModFix/>
          </a:blip>
          <a:stretch>
            <a:fillRect/>
          </a:stretch>
        </p:blipFill>
        <p:spPr>
          <a:xfrm>
            <a:off x="0" y="-43885"/>
            <a:ext cx="9143998" cy="5231259"/>
          </a:xfrm>
          <a:prstGeom prst="rect">
            <a:avLst/>
          </a:prstGeom>
          <a:noFill/>
          <a:ln>
            <a:noFill/>
          </a:ln>
        </p:spPr>
      </p:pic>
      <p:sp>
        <p:nvSpPr>
          <p:cNvPr id="87" name="Google Shape;87;p16"/>
          <p:cNvSpPr/>
          <p:nvPr/>
        </p:nvSpPr>
        <p:spPr>
          <a:xfrm flipH="1">
            <a:off x="-234650" y="-266238"/>
            <a:ext cx="4143281" cy="1743445"/>
          </a:xfrm>
          <a:custGeom>
            <a:avLst/>
            <a:gdLst/>
            <a:ahLst/>
            <a:cxnLst/>
            <a:rect l="l" t="t" r="r" b="b"/>
            <a:pathLst>
              <a:path w="67970" h="28601" extrusionOk="0">
                <a:moveTo>
                  <a:pt x="1479" y="0"/>
                </a:moveTo>
                <a:cubicBezTo>
                  <a:pt x="1" y="7976"/>
                  <a:pt x="6482" y="16518"/>
                  <a:pt x="14577" y="17235"/>
                </a:cubicBezTo>
                <a:cubicBezTo>
                  <a:pt x="15058" y="17277"/>
                  <a:pt x="15542" y="17295"/>
                  <a:pt x="16027" y="17295"/>
                </a:cubicBezTo>
                <a:cubicBezTo>
                  <a:pt x="19245" y="17295"/>
                  <a:pt x="22549" y="16505"/>
                  <a:pt x="25705" y="16505"/>
                </a:cubicBezTo>
                <a:cubicBezTo>
                  <a:pt x="27397" y="16505"/>
                  <a:pt x="29046" y="16732"/>
                  <a:pt x="30617" y="17429"/>
                </a:cubicBezTo>
                <a:cubicBezTo>
                  <a:pt x="33500" y="18714"/>
                  <a:pt x="35740" y="21492"/>
                  <a:pt x="38876" y="21940"/>
                </a:cubicBezTo>
                <a:cubicBezTo>
                  <a:pt x="39182" y="21984"/>
                  <a:pt x="39486" y="22004"/>
                  <a:pt x="39789" y="22004"/>
                </a:cubicBezTo>
                <a:cubicBezTo>
                  <a:pt x="42938" y="22004"/>
                  <a:pt x="45956" y="19835"/>
                  <a:pt x="49143" y="19835"/>
                </a:cubicBezTo>
                <a:cubicBezTo>
                  <a:pt x="49290" y="19835"/>
                  <a:pt x="49437" y="19839"/>
                  <a:pt x="49584" y="19849"/>
                </a:cubicBezTo>
                <a:cubicBezTo>
                  <a:pt x="53124" y="20073"/>
                  <a:pt x="55768" y="23000"/>
                  <a:pt x="58411" y="25360"/>
                </a:cubicBezTo>
                <a:cubicBezTo>
                  <a:pt x="60333" y="27075"/>
                  <a:pt x="62909" y="28601"/>
                  <a:pt x="65337" y="28601"/>
                </a:cubicBezTo>
                <a:cubicBezTo>
                  <a:pt x="66250" y="28601"/>
                  <a:pt x="67141" y="28385"/>
                  <a:pt x="67969" y="27884"/>
                </a:cubicBezTo>
                <a:lnTo>
                  <a:pt x="66760" y="2957"/>
                </a:lnTo>
                <a:lnTo>
                  <a:pt x="1479" y="0"/>
                </a:lnTo>
                <a:close/>
              </a:path>
            </a:pathLst>
          </a:custGeom>
          <a:solidFill>
            <a:srgbClr val="D6E6EB">
              <a:alpha val="52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6"/>
          <p:cNvSpPr/>
          <p:nvPr/>
        </p:nvSpPr>
        <p:spPr>
          <a:xfrm flipH="1">
            <a:off x="6898875" y="4030275"/>
            <a:ext cx="2420497" cy="1277990"/>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6"/>
          <p:cNvSpPr txBox="1">
            <a:spLocks noGrp="1"/>
          </p:cNvSpPr>
          <p:nvPr>
            <p:ph type="title"/>
          </p:nvPr>
        </p:nvSpPr>
        <p:spPr>
          <a:xfrm>
            <a:off x="1942350" y="2198625"/>
            <a:ext cx="5259300" cy="1511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50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0" name="Google Shape;90;p16"/>
          <p:cNvSpPr txBox="1">
            <a:spLocks noGrp="1"/>
          </p:cNvSpPr>
          <p:nvPr>
            <p:ph type="title" idx="2" hasCustomPrompt="1"/>
          </p:nvPr>
        </p:nvSpPr>
        <p:spPr>
          <a:xfrm>
            <a:off x="3746000" y="1282725"/>
            <a:ext cx="1652100" cy="915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2">
  <p:cSld name="CUSTOM_10_1">
    <p:spTree>
      <p:nvGrpSpPr>
        <p:cNvPr id="1" name="Shape 91"/>
        <p:cNvGrpSpPr/>
        <p:nvPr/>
      </p:nvGrpSpPr>
      <p:grpSpPr>
        <a:xfrm>
          <a:off x="0" y="0"/>
          <a:ext cx="0" cy="0"/>
          <a:chOff x="0" y="0"/>
          <a:chExt cx="0" cy="0"/>
        </a:xfrm>
      </p:grpSpPr>
      <p:pic>
        <p:nvPicPr>
          <p:cNvPr id="92" name="Google Shape;92;p17"/>
          <p:cNvPicPr preferRelativeResize="0"/>
          <p:nvPr/>
        </p:nvPicPr>
        <p:blipFill>
          <a:blip r:embed="rId2">
            <a:alphaModFix/>
          </a:blip>
          <a:stretch>
            <a:fillRect/>
          </a:stretch>
        </p:blipFill>
        <p:spPr>
          <a:xfrm>
            <a:off x="0" y="-43885"/>
            <a:ext cx="9143998" cy="5231259"/>
          </a:xfrm>
          <a:prstGeom prst="rect">
            <a:avLst/>
          </a:prstGeom>
          <a:noFill/>
          <a:ln>
            <a:noFill/>
          </a:ln>
        </p:spPr>
      </p:pic>
      <p:grpSp>
        <p:nvGrpSpPr>
          <p:cNvPr id="93" name="Google Shape;93;p17"/>
          <p:cNvGrpSpPr/>
          <p:nvPr/>
        </p:nvGrpSpPr>
        <p:grpSpPr>
          <a:xfrm>
            <a:off x="-396402" y="-536388"/>
            <a:ext cx="9691852" cy="6099260"/>
            <a:chOff x="-396402" y="-536388"/>
            <a:chExt cx="9691852" cy="6099260"/>
          </a:xfrm>
        </p:grpSpPr>
        <p:sp>
          <p:nvSpPr>
            <p:cNvPr id="94" name="Google Shape;94;p17"/>
            <p:cNvSpPr/>
            <p:nvPr/>
          </p:nvSpPr>
          <p:spPr>
            <a:xfrm flipH="1">
              <a:off x="5151255" y="3819000"/>
              <a:ext cx="4144196" cy="1743872"/>
            </a:xfrm>
            <a:custGeom>
              <a:avLst/>
              <a:gdLst/>
              <a:ahLst/>
              <a:cxnLst/>
              <a:rect l="l" t="t" r="r" b="b"/>
              <a:pathLst>
                <a:path w="67985" h="28608" extrusionOk="0">
                  <a:moveTo>
                    <a:pt x="2624" y="0"/>
                  </a:moveTo>
                  <a:cubicBezTo>
                    <a:pt x="1714" y="0"/>
                    <a:pt x="825" y="213"/>
                    <a:pt x="1" y="709"/>
                  </a:cubicBezTo>
                  <a:lnTo>
                    <a:pt x="1225" y="25635"/>
                  </a:lnTo>
                  <a:lnTo>
                    <a:pt x="66491" y="28607"/>
                  </a:lnTo>
                  <a:cubicBezTo>
                    <a:pt x="67984" y="20617"/>
                    <a:pt x="61488" y="12074"/>
                    <a:pt x="53408" y="11372"/>
                  </a:cubicBezTo>
                  <a:cubicBezTo>
                    <a:pt x="52914" y="11328"/>
                    <a:pt x="52417" y="11309"/>
                    <a:pt x="51918" y="11309"/>
                  </a:cubicBezTo>
                  <a:cubicBezTo>
                    <a:pt x="48698" y="11309"/>
                    <a:pt x="45399" y="12100"/>
                    <a:pt x="42248" y="12100"/>
                  </a:cubicBezTo>
                  <a:cubicBezTo>
                    <a:pt x="40562" y="12100"/>
                    <a:pt x="38919" y="11873"/>
                    <a:pt x="37353" y="11178"/>
                  </a:cubicBezTo>
                  <a:cubicBezTo>
                    <a:pt x="34471" y="9894"/>
                    <a:pt x="32230" y="7116"/>
                    <a:pt x="29094" y="6668"/>
                  </a:cubicBezTo>
                  <a:cubicBezTo>
                    <a:pt x="28787" y="6623"/>
                    <a:pt x="28481" y="6603"/>
                    <a:pt x="28177" y="6603"/>
                  </a:cubicBezTo>
                  <a:cubicBezTo>
                    <a:pt x="25030" y="6603"/>
                    <a:pt x="22014" y="8758"/>
                    <a:pt x="18830" y="8758"/>
                  </a:cubicBezTo>
                  <a:cubicBezTo>
                    <a:pt x="18682" y="8758"/>
                    <a:pt x="18534" y="8753"/>
                    <a:pt x="18386" y="8744"/>
                  </a:cubicBezTo>
                  <a:cubicBezTo>
                    <a:pt x="14846" y="8520"/>
                    <a:pt x="12217" y="5592"/>
                    <a:pt x="9574" y="3233"/>
                  </a:cubicBezTo>
                  <a:cubicBezTo>
                    <a:pt x="7649" y="1525"/>
                    <a:pt x="5060" y="0"/>
                    <a:pt x="2624" y="0"/>
                  </a:cubicBezTo>
                  <a:close/>
                </a:path>
              </a:pathLst>
            </a:custGeom>
            <a:solidFill>
              <a:srgbClr val="D6E6EB">
                <a:alpha val="52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7"/>
            <p:cNvSpPr/>
            <p:nvPr/>
          </p:nvSpPr>
          <p:spPr>
            <a:xfrm>
              <a:off x="-396402" y="-536388"/>
              <a:ext cx="4144196" cy="1743445"/>
            </a:xfrm>
            <a:custGeom>
              <a:avLst/>
              <a:gdLst/>
              <a:ahLst/>
              <a:cxnLst/>
              <a:rect l="l" t="t" r="r" b="b"/>
              <a:pathLst>
                <a:path w="67985" h="28601" extrusionOk="0">
                  <a:moveTo>
                    <a:pt x="66491" y="0"/>
                  </a:moveTo>
                  <a:lnTo>
                    <a:pt x="1210" y="2958"/>
                  </a:lnTo>
                  <a:lnTo>
                    <a:pt x="1" y="27884"/>
                  </a:lnTo>
                  <a:cubicBezTo>
                    <a:pt x="829" y="28386"/>
                    <a:pt x="1721" y="28601"/>
                    <a:pt x="2635" y="28601"/>
                  </a:cubicBezTo>
                  <a:cubicBezTo>
                    <a:pt x="5068" y="28601"/>
                    <a:pt x="7652" y="27075"/>
                    <a:pt x="9574" y="25360"/>
                  </a:cubicBezTo>
                  <a:cubicBezTo>
                    <a:pt x="12217" y="23015"/>
                    <a:pt x="14846" y="20073"/>
                    <a:pt x="18386" y="19849"/>
                  </a:cubicBezTo>
                  <a:cubicBezTo>
                    <a:pt x="18525" y="19840"/>
                    <a:pt x="18664" y="19836"/>
                    <a:pt x="18803" y="19836"/>
                  </a:cubicBezTo>
                  <a:cubicBezTo>
                    <a:pt x="21997" y="19836"/>
                    <a:pt x="25021" y="22004"/>
                    <a:pt x="28177" y="22004"/>
                  </a:cubicBezTo>
                  <a:cubicBezTo>
                    <a:pt x="28481" y="22004"/>
                    <a:pt x="28787" y="21984"/>
                    <a:pt x="29094" y="21940"/>
                  </a:cubicBezTo>
                  <a:cubicBezTo>
                    <a:pt x="32230" y="21492"/>
                    <a:pt x="34470" y="18714"/>
                    <a:pt x="37353" y="17429"/>
                  </a:cubicBezTo>
                  <a:cubicBezTo>
                    <a:pt x="38924" y="16732"/>
                    <a:pt x="40573" y="16505"/>
                    <a:pt x="42266" y="16505"/>
                  </a:cubicBezTo>
                  <a:cubicBezTo>
                    <a:pt x="45422" y="16505"/>
                    <a:pt x="48729" y="17295"/>
                    <a:pt x="51954" y="17295"/>
                  </a:cubicBezTo>
                  <a:cubicBezTo>
                    <a:pt x="52441" y="17295"/>
                    <a:pt x="52926" y="17277"/>
                    <a:pt x="53408" y="17235"/>
                  </a:cubicBezTo>
                  <a:cubicBezTo>
                    <a:pt x="61488" y="16518"/>
                    <a:pt x="67984" y="7991"/>
                    <a:pt x="66491" y="0"/>
                  </a:cubicBezTo>
                  <a:close/>
                </a:path>
              </a:pathLst>
            </a:custGeom>
            <a:solidFill>
              <a:srgbClr val="D6E6EB">
                <a:alpha val="52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 name="Google Shape;96;p17"/>
          <p:cNvSpPr/>
          <p:nvPr/>
        </p:nvSpPr>
        <p:spPr>
          <a:xfrm rot="-7874682" flipH="1">
            <a:off x="6873400" y="-160002"/>
            <a:ext cx="2420446" cy="1277963"/>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txBox="1">
            <a:spLocks noGrp="1"/>
          </p:cNvSpPr>
          <p:nvPr>
            <p:ph type="title"/>
          </p:nvPr>
        </p:nvSpPr>
        <p:spPr>
          <a:xfrm>
            <a:off x="2107675" y="1880200"/>
            <a:ext cx="6323100" cy="9651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50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8" name="Google Shape;98;p17"/>
          <p:cNvSpPr txBox="1">
            <a:spLocks noGrp="1"/>
          </p:cNvSpPr>
          <p:nvPr>
            <p:ph type="title" idx="2" hasCustomPrompt="1"/>
          </p:nvPr>
        </p:nvSpPr>
        <p:spPr>
          <a:xfrm>
            <a:off x="713225" y="1731350"/>
            <a:ext cx="1365300" cy="11139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3">
  <p:cSld name="CUSTOM_10_1_1">
    <p:spTree>
      <p:nvGrpSpPr>
        <p:cNvPr id="1" name="Shape 99"/>
        <p:cNvGrpSpPr/>
        <p:nvPr/>
      </p:nvGrpSpPr>
      <p:grpSpPr>
        <a:xfrm>
          <a:off x="0" y="0"/>
          <a:ext cx="0" cy="0"/>
          <a:chOff x="0" y="0"/>
          <a:chExt cx="0" cy="0"/>
        </a:xfrm>
      </p:grpSpPr>
      <p:pic>
        <p:nvPicPr>
          <p:cNvPr id="100" name="Google Shape;100;p18"/>
          <p:cNvPicPr preferRelativeResize="0"/>
          <p:nvPr/>
        </p:nvPicPr>
        <p:blipFill>
          <a:blip r:embed="rId2">
            <a:alphaModFix/>
          </a:blip>
          <a:stretch>
            <a:fillRect/>
          </a:stretch>
        </p:blipFill>
        <p:spPr>
          <a:xfrm>
            <a:off x="0" y="-43885"/>
            <a:ext cx="9143998" cy="5231259"/>
          </a:xfrm>
          <a:prstGeom prst="rect">
            <a:avLst/>
          </a:prstGeom>
          <a:noFill/>
          <a:ln>
            <a:noFill/>
          </a:ln>
        </p:spPr>
      </p:pic>
      <p:sp>
        <p:nvSpPr>
          <p:cNvPr id="101" name="Google Shape;101;p18"/>
          <p:cNvSpPr/>
          <p:nvPr/>
        </p:nvSpPr>
        <p:spPr>
          <a:xfrm rot="10800000" flipH="1">
            <a:off x="-99400" y="-63725"/>
            <a:ext cx="2420497" cy="1277990"/>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18"/>
          <p:cNvGrpSpPr/>
          <p:nvPr/>
        </p:nvGrpSpPr>
        <p:grpSpPr>
          <a:xfrm>
            <a:off x="-266502" y="-131350"/>
            <a:ext cx="9683745" cy="5635258"/>
            <a:chOff x="-266502" y="-131350"/>
            <a:chExt cx="9683745" cy="5635258"/>
          </a:xfrm>
        </p:grpSpPr>
        <p:sp>
          <p:nvSpPr>
            <p:cNvPr id="103" name="Google Shape;103;p18"/>
            <p:cNvSpPr/>
            <p:nvPr/>
          </p:nvSpPr>
          <p:spPr>
            <a:xfrm rot="10800000" flipH="1">
              <a:off x="-266502" y="3760462"/>
              <a:ext cx="4144196" cy="1743445"/>
            </a:xfrm>
            <a:custGeom>
              <a:avLst/>
              <a:gdLst/>
              <a:ahLst/>
              <a:cxnLst/>
              <a:rect l="l" t="t" r="r" b="b"/>
              <a:pathLst>
                <a:path w="67985" h="28601" extrusionOk="0">
                  <a:moveTo>
                    <a:pt x="66491" y="0"/>
                  </a:moveTo>
                  <a:lnTo>
                    <a:pt x="1210" y="2958"/>
                  </a:lnTo>
                  <a:lnTo>
                    <a:pt x="1" y="27884"/>
                  </a:lnTo>
                  <a:cubicBezTo>
                    <a:pt x="829" y="28386"/>
                    <a:pt x="1721" y="28601"/>
                    <a:pt x="2635" y="28601"/>
                  </a:cubicBezTo>
                  <a:cubicBezTo>
                    <a:pt x="5068" y="28601"/>
                    <a:pt x="7652" y="27075"/>
                    <a:pt x="9574" y="25360"/>
                  </a:cubicBezTo>
                  <a:cubicBezTo>
                    <a:pt x="12217" y="23015"/>
                    <a:pt x="14846" y="20073"/>
                    <a:pt x="18386" y="19849"/>
                  </a:cubicBezTo>
                  <a:cubicBezTo>
                    <a:pt x="18525" y="19840"/>
                    <a:pt x="18664" y="19836"/>
                    <a:pt x="18803" y="19836"/>
                  </a:cubicBezTo>
                  <a:cubicBezTo>
                    <a:pt x="21997" y="19836"/>
                    <a:pt x="25021" y="22004"/>
                    <a:pt x="28177" y="22004"/>
                  </a:cubicBezTo>
                  <a:cubicBezTo>
                    <a:pt x="28481" y="22004"/>
                    <a:pt x="28787" y="21984"/>
                    <a:pt x="29094" y="21940"/>
                  </a:cubicBezTo>
                  <a:cubicBezTo>
                    <a:pt x="32230" y="21492"/>
                    <a:pt x="34470" y="18714"/>
                    <a:pt x="37353" y="17429"/>
                  </a:cubicBezTo>
                  <a:cubicBezTo>
                    <a:pt x="38924" y="16732"/>
                    <a:pt x="40573" y="16505"/>
                    <a:pt x="42266" y="16505"/>
                  </a:cubicBezTo>
                  <a:cubicBezTo>
                    <a:pt x="45422" y="16505"/>
                    <a:pt x="48729" y="17295"/>
                    <a:pt x="51954" y="17295"/>
                  </a:cubicBezTo>
                  <a:cubicBezTo>
                    <a:pt x="52441" y="17295"/>
                    <a:pt x="52926" y="17277"/>
                    <a:pt x="53408" y="17235"/>
                  </a:cubicBezTo>
                  <a:cubicBezTo>
                    <a:pt x="61488" y="16518"/>
                    <a:pt x="67984" y="7991"/>
                    <a:pt x="66491" y="0"/>
                  </a:cubicBezTo>
                  <a:close/>
                </a:path>
              </a:pathLst>
            </a:custGeom>
            <a:solidFill>
              <a:srgbClr val="D6E6EB">
                <a:alpha val="52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8"/>
            <p:cNvSpPr/>
            <p:nvPr/>
          </p:nvSpPr>
          <p:spPr>
            <a:xfrm rot="10800000" flipH="1">
              <a:off x="5864600" y="-131350"/>
              <a:ext cx="3552643" cy="1070422"/>
            </a:xfrm>
            <a:custGeom>
              <a:avLst/>
              <a:gdLst/>
              <a:ahLst/>
              <a:cxnLst/>
              <a:rect l="l" t="t" r="r" b="b"/>
              <a:pathLst>
                <a:path w="87251" h="26289" extrusionOk="0">
                  <a:moveTo>
                    <a:pt x="74840" y="1"/>
                  </a:moveTo>
                  <a:cubicBezTo>
                    <a:pt x="73325" y="1"/>
                    <a:pt x="71836" y="364"/>
                    <a:pt x="70538" y="1168"/>
                  </a:cubicBezTo>
                  <a:cubicBezTo>
                    <a:pt x="67611" y="2990"/>
                    <a:pt x="66281" y="6469"/>
                    <a:pt x="64295" y="9292"/>
                  </a:cubicBezTo>
                  <a:cubicBezTo>
                    <a:pt x="60801" y="14267"/>
                    <a:pt x="54736" y="17252"/>
                    <a:pt x="48672" y="17252"/>
                  </a:cubicBezTo>
                  <a:cubicBezTo>
                    <a:pt x="47400" y="17252"/>
                    <a:pt x="46128" y="17121"/>
                    <a:pt x="44880" y="16849"/>
                  </a:cubicBezTo>
                  <a:cubicBezTo>
                    <a:pt x="41131" y="16013"/>
                    <a:pt x="37741" y="14071"/>
                    <a:pt x="34112" y="12817"/>
                  </a:cubicBezTo>
                  <a:cubicBezTo>
                    <a:pt x="32222" y="12161"/>
                    <a:pt x="30165" y="11709"/>
                    <a:pt x="28160" y="11709"/>
                  </a:cubicBezTo>
                  <a:cubicBezTo>
                    <a:pt x="26331" y="11709"/>
                    <a:pt x="24545" y="12085"/>
                    <a:pt x="22970" y="13026"/>
                  </a:cubicBezTo>
                  <a:cubicBezTo>
                    <a:pt x="20506" y="14504"/>
                    <a:pt x="18848" y="17208"/>
                    <a:pt x="16190" y="18313"/>
                  </a:cubicBezTo>
                  <a:cubicBezTo>
                    <a:pt x="15059" y="18789"/>
                    <a:pt x="13846" y="18929"/>
                    <a:pt x="12611" y="18929"/>
                  </a:cubicBezTo>
                  <a:cubicBezTo>
                    <a:pt x="11562" y="18929"/>
                    <a:pt x="10497" y="18828"/>
                    <a:pt x="9454" y="18746"/>
                  </a:cubicBezTo>
                  <a:cubicBezTo>
                    <a:pt x="8801" y="18694"/>
                    <a:pt x="8133" y="18655"/>
                    <a:pt x="7467" y="18655"/>
                  </a:cubicBezTo>
                  <a:cubicBezTo>
                    <a:pt x="5833" y="18655"/>
                    <a:pt x="4211" y="18892"/>
                    <a:pt x="2853" y="19762"/>
                  </a:cubicBezTo>
                  <a:cubicBezTo>
                    <a:pt x="941" y="20986"/>
                    <a:pt x="0" y="23943"/>
                    <a:pt x="1568" y="25571"/>
                  </a:cubicBezTo>
                  <a:lnTo>
                    <a:pt x="86040" y="26288"/>
                  </a:lnTo>
                  <a:lnTo>
                    <a:pt x="87250" y="10875"/>
                  </a:lnTo>
                  <a:cubicBezTo>
                    <a:pt x="85921" y="7440"/>
                    <a:pt x="83979" y="4095"/>
                    <a:pt x="80963" y="1974"/>
                  </a:cubicBezTo>
                  <a:cubicBezTo>
                    <a:pt x="79185" y="731"/>
                    <a:pt x="76987" y="1"/>
                    <a:pt x="74840" y="1"/>
                  </a:cubicBezTo>
                  <a:close/>
                </a:path>
              </a:pathLst>
            </a:custGeom>
            <a:solidFill>
              <a:srgbClr val="D6E6EB">
                <a:alpha val="52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8"/>
          <p:cNvSpPr txBox="1">
            <a:spLocks noGrp="1"/>
          </p:cNvSpPr>
          <p:nvPr>
            <p:ph type="title"/>
          </p:nvPr>
        </p:nvSpPr>
        <p:spPr>
          <a:xfrm>
            <a:off x="1313600" y="2320975"/>
            <a:ext cx="6323100" cy="1053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50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6" name="Google Shape;106;p18"/>
          <p:cNvSpPr txBox="1">
            <a:spLocks noGrp="1"/>
          </p:cNvSpPr>
          <p:nvPr>
            <p:ph type="title" idx="2" hasCustomPrompt="1"/>
          </p:nvPr>
        </p:nvSpPr>
        <p:spPr>
          <a:xfrm>
            <a:off x="5984600" y="1405075"/>
            <a:ext cx="1652100" cy="915900"/>
          </a:xfrm>
          <a:prstGeom prst="rect">
            <a:avLst/>
          </a:prstGeom>
          <a:noFill/>
        </p:spPr>
        <p:txBody>
          <a:bodyPr spcFirstLastPara="1" wrap="square" lIns="91425" tIns="91425" rIns="91425" bIns="91425" anchor="b" anchorCtr="0">
            <a:noAutofit/>
          </a:bodyPr>
          <a:lstStyle>
            <a:lvl1pPr lvl="0" algn="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07"/>
        <p:cNvGrpSpPr/>
        <p:nvPr/>
      </p:nvGrpSpPr>
      <p:grpSpPr>
        <a:xfrm>
          <a:off x="0" y="0"/>
          <a:ext cx="0" cy="0"/>
          <a:chOff x="0" y="0"/>
          <a:chExt cx="0" cy="0"/>
        </a:xfrm>
      </p:grpSpPr>
      <p:sp>
        <p:nvSpPr>
          <p:cNvPr id="108" name="Google Shape;108;p19"/>
          <p:cNvSpPr txBox="1">
            <a:spLocks noGrp="1"/>
          </p:cNvSpPr>
          <p:nvPr>
            <p:ph type="subTitle" idx="1"/>
          </p:nvPr>
        </p:nvSpPr>
        <p:spPr>
          <a:xfrm>
            <a:off x="713228" y="3287700"/>
            <a:ext cx="6069600" cy="1010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400"/>
              <a:buChar char="●"/>
              <a:defRPr b="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109" name="Google Shape;109;p19"/>
          <p:cNvSpPr txBox="1">
            <a:spLocks noGrp="1"/>
          </p:cNvSpPr>
          <p:nvPr>
            <p:ph type="subTitle" idx="2"/>
          </p:nvPr>
        </p:nvSpPr>
        <p:spPr>
          <a:xfrm>
            <a:off x="713228" y="1666287"/>
            <a:ext cx="6069600" cy="1010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400"/>
              <a:buChar char="●"/>
              <a:defRPr b="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110" name="Google Shape;110;p19"/>
          <p:cNvSpPr txBox="1">
            <a:spLocks noGrp="1"/>
          </p:cNvSpPr>
          <p:nvPr>
            <p:ph type="subTitle" idx="3"/>
          </p:nvPr>
        </p:nvSpPr>
        <p:spPr>
          <a:xfrm>
            <a:off x="713228" y="1183588"/>
            <a:ext cx="60696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2000" b="1">
                <a:solidFill>
                  <a:schemeClr val="dk2"/>
                </a:solidFill>
                <a:latin typeface="Manrope"/>
                <a:ea typeface="Manrope"/>
                <a:cs typeface="Manrope"/>
                <a:sym typeface="Manrope"/>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1" name="Google Shape;111;p19"/>
          <p:cNvSpPr txBox="1">
            <a:spLocks noGrp="1"/>
          </p:cNvSpPr>
          <p:nvPr>
            <p:ph type="subTitle" idx="4"/>
          </p:nvPr>
        </p:nvSpPr>
        <p:spPr>
          <a:xfrm>
            <a:off x="713228" y="2805000"/>
            <a:ext cx="60696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2000" b="1">
                <a:solidFill>
                  <a:schemeClr val="dk2"/>
                </a:solidFill>
                <a:latin typeface="Manrope"/>
                <a:ea typeface="Manrope"/>
                <a:cs typeface="Manrope"/>
                <a:sym typeface="Manrope"/>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pic>
        <p:nvPicPr>
          <p:cNvPr id="112" name="Google Shape;112;p19"/>
          <p:cNvPicPr preferRelativeResize="0"/>
          <p:nvPr/>
        </p:nvPicPr>
        <p:blipFill>
          <a:blip r:embed="rId2">
            <a:alphaModFix/>
          </a:blip>
          <a:stretch>
            <a:fillRect/>
          </a:stretch>
        </p:blipFill>
        <p:spPr>
          <a:xfrm>
            <a:off x="0" y="-43885"/>
            <a:ext cx="9143998" cy="5231259"/>
          </a:xfrm>
          <a:prstGeom prst="rect">
            <a:avLst/>
          </a:prstGeom>
          <a:noFill/>
          <a:ln>
            <a:noFill/>
          </a:ln>
        </p:spPr>
      </p:pic>
      <p:sp>
        <p:nvSpPr>
          <p:cNvPr id="113" name="Google Shape;113;p19"/>
          <p:cNvSpPr/>
          <p:nvPr/>
        </p:nvSpPr>
        <p:spPr>
          <a:xfrm>
            <a:off x="5864600" y="4160075"/>
            <a:ext cx="3552643" cy="1070422"/>
          </a:xfrm>
          <a:custGeom>
            <a:avLst/>
            <a:gdLst/>
            <a:ahLst/>
            <a:cxnLst/>
            <a:rect l="l" t="t" r="r" b="b"/>
            <a:pathLst>
              <a:path w="87251" h="26289" extrusionOk="0">
                <a:moveTo>
                  <a:pt x="74840" y="1"/>
                </a:moveTo>
                <a:cubicBezTo>
                  <a:pt x="73325" y="1"/>
                  <a:pt x="71836" y="364"/>
                  <a:pt x="70538" y="1168"/>
                </a:cubicBezTo>
                <a:cubicBezTo>
                  <a:pt x="67611" y="2990"/>
                  <a:pt x="66281" y="6469"/>
                  <a:pt x="64295" y="9292"/>
                </a:cubicBezTo>
                <a:cubicBezTo>
                  <a:pt x="60801" y="14267"/>
                  <a:pt x="54736" y="17252"/>
                  <a:pt x="48672" y="17252"/>
                </a:cubicBezTo>
                <a:cubicBezTo>
                  <a:pt x="47400" y="17252"/>
                  <a:pt x="46128" y="17121"/>
                  <a:pt x="44880" y="16849"/>
                </a:cubicBezTo>
                <a:cubicBezTo>
                  <a:pt x="41131" y="16013"/>
                  <a:pt x="37741" y="14071"/>
                  <a:pt x="34112" y="12817"/>
                </a:cubicBezTo>
                <a:cubicBezTo>
                  <a:pt x="32222" y="12161"/>
                  <a:pt x="30165" y="11709"/>
                  <a:pt x="28160" y="11709"/>
                </a:cubicBezTo>
                <a:cubicBezTo>
                  <a:pt x="26331" y="11709"/>
                  <a:pt x="24545" y="12085"/>
                  <a:pt x="22970" y="13026"/>
                </a:cubicBezTo>
                <a:cubicBezTo>
                  <a:pt x="20506" y="14504"/>
                  <a:pt x="18848" y="17208"/>
                  <a:pt x="16190" y="18313"/>
                </a:cubicBezTo>
                <a:cubicBezTo>
                  <a:pt x="15059" y="18789"/>
                  <a:pt x="13846" y="18929"/>
                  <a:pt x="12611" y="18929"/>
                </a:cubicBezTo>
                <a:cubicBezTo>
                  <a:pt x="11562" y="18929"/>
                  <a:pt x="10497" y="18828"/>
                  <a:pt x="9454" y="18746"/>
                </a:cubicBezTo>
                <a:cubicBezTo>
                  <a:pt x="8801" y="18694"/>
                  <a:pt x="8133" y="18655"/>
                  <a:pt x="7467" y="18655"/>
                </a:cubicBezTo>
                <a:cubicBezTo>
                  <a:pt x="5833" y="18655"/>
                  <a:pt x="4211" y="18892"/>
                  <a:pt x="2853" y="19762"/>
                </a:cubicBezTo>
                <a:cubicBezTo>
                  <a:pt x="941" y="20986"/>
                  <a:pt x="0" y="23943"/>
                  <a:pt x="1568" y="25571"/>
                </a:cubicBezTo>
                <a:lnTo>
                  <a:pt x="86040" y="26288"/>
                </a:lnTo>
                <a:lnTo>
                  <a:pt x="87250" y="10875"/>
                </a:lnTo>
                <a:cubicBezTo>
                  <a:pt x="85921" y="7440"/>
                  <a:pt x="83979" y="4095"/>
                  <a:pt x="80963" y="1974"/>
                </a:cubicBezTo>
                <a:cubicBezTo>
                  <a:pt x="79185" y="731"/>
                  <a:pt x="76987" y="1"/>
                  <a:pt x="74840" y="1"/>
                </a:cubicBezTo>
                <a:close/>
              </a:path>
            </a:pathLst>
          </a:custGeom>
          <a:solidFill>
            <a:srgbClr val="D6E6EB">
              <a:alpha val="52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14"/>
        <p:cNvGrpSpPr/>
        <p:nvPr/>
      </p:nvGrpSpPr>
      <p:grpSpPr>
        <a:xfrm>
          <a:off x="0" y="0"/>
          <a:ext cx="0" cy="0"/>
          <a:chOff x="0" y="0"/>
          <a:chExt cx="0" cy="0"/>
        </a:xfrm>
      </p:grpSpPr>
      <p:pic>
        <p:nvPicPr>
          <p:cNvPr id="115" name="Google Shape;115;p20"/>
          <p:cNvPicPr preferRelativeResize="0"/>
          <p:nvPr/>
        </p:nvPicPr>
        <p:blipFill>
          <a:blip r:embed="rId2">
            <a:alphaModFix/>
          </a:blip>
          <a:stretch>
            <a:fillRect/>
          </a:stretch>
        </p:blipFill>
        <p:spPr>
          <a:xfrm>
            <a:off x="0" y="-43885"/>
            <a:ext cx="9143998" cy="5231259"/>
          </a:xfrm>
          <a:prstGeom prst="rect">
            <a:avLst/>
          </a:prstGeom>
          <a:noFill/>
          <a:ln>
            <a:noFill/>
          </a:ln>
        </p:spPr>
      </p:pic>
      <p:sp>
        <p:nvSpPr>
          <p:cNvPr id="116" name="Google Shape;116;p20"/>
          <p:cNvSpPr/>
          <p:nvPr/>
        </p:nvSpPr>
        <p:spPr>
          <a:xfrm flipH="1">
            <a:off x="5151255" y="3819000"/>
            <a:ext cx="4144196" cy="1743872"/>
          </a:xfrm>
          <a:custGeom>
            <a:avLst/>
            <a:gdLst/>
            <a:ahLst/>
            <a:cxnLst/>
            <a:rect l="l" t="t" r="r" b="b"/>
            <a:pathLst>
              <a:path w="67985" h="28608" extrusionOk="0">
                <a:moveTo>
                  <a:pt x="2624" y="0"/>
                </a:moveTo>
                <a:cubicBezTo>
                  <a:pt x="1714" y="0"/>
                  <a:pt x="825" y="213"/>
                  <a:pt x="1" y="709"/>
                </a:cubicBezTo>
                <a:lnTo>
                  <a:pt x="1225" y="25635"/>
                </a:lnTo>
                <a:lnTo>
                  <a:pt x="66491" y="28607"/>
                </a:lnTo>
                <a:cubicBezTo>
                  <a:pt x="67984" y="20617"/>
                  <a:pt x="61488" y="12074"/>
                  <a:pt x="53408" y="11372"/>
                </a:cubicBezTo>
                <a:cubicBezTo>
                  <a:pt x="52914" y="11328"/>
                  <a:pt x="52417" y="11309"/>
                  <a:pt x="51918" y="11309"/>
                </a:cubicBezTo>
                <a:cubicBezTo>
                  <a:pt x="48698" y="11309"/>
                  <a:pt x="45399" y="12100"/>
                  <a:pt x="42248" y="12100"/>
                </a:cubicBezTo>
                <a:cubicBezTo>
                  <a:pt x="40562" y="12100"/>
                  <a:pt x="38919" y="11873"/>
                  <a:pt x="37353" y="11178"/>
                </a:cubicBezTo>
                <a:cubicBezTo>
                  <a:pt x="34471" y="9894"/>
                  <a:pt x="32230" y="7116"/>
                  <a:pt x="29094" y="6668"/>
                </a:cubicBezTo>
                <a:cubicBezTo>
                  <a:pt x="28787" y="6623"/>
                  <a:pt x="28481" y="6603"/>
                  <a:pt x="28177" y="6603"/>
                </a:cubicBezTo>
                <a:cubicBezTo>
                  <a:pt x="25030" y="6603"/>
                  <a:pt x="22014" y="8758"/>
                  <a:pt x="18830" y="8758"/>
                </a:cubicBezTo>
                <a:cubicBezTo>
                  <a:pt x="18682" y="8758"/>
                  <a:pt x="18534" y="8753"/>
                  <a:pt x="18386" y="8744"/>
                </a:cubicBezTo>
                <a:cubicBezTo>
                  <a:pt x="14846" y="8520"/>
                  <a:pt x="12217" y="5592"/>
                  <a:pt x="9574" y="3233"/>
                </a:cubicBezTo>
                <a:cubicBezTo>
                  <a:pt x="7649" y="1525"/>
                  <a:pt x="5060" y="0"/>
                  <a:pt x="2624" y="0"/>
                </a:cubicBezTo>
                <a:close/>
              </a:path>
            </a:pathLst>
          </a:custGeom>
          <a:solidFill>
            <a:srgbClr val="D6E6EB">
              <a:alpha val="52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 name="Google Shape;117;p20"/>
          <p:cNvGrpSpPr/>
          <p:nvPr/>
        </p:nvGrpSpPr>
        <p:grpSpPr>
          <a:xfrm>
            <a:off x="-291571" y="297125"/>
            <a:ext cx="9216725" cy="5076680"/>
            <a:chOff x="-291571" y="297125"/>
            <a:chExt cx="9216725" cy="5076680"/>
          </a:xfrm>
        </p:grpSpPr>
        <p:sp>
          <p:nvSpPr>
            <p:cNvPr id="118" name="Google Shape;118;p20"/>
            <p:cNvSpPr/>
            <p:nvPr/>
          </p:nvSpPr>
          <p:spPr>
            <a:xfrm rot="-10558294" flipH="1">
              <a:off x="-240965" y="3775604"/>
              <a:ext cx="2267198" cy="1520441"/>
            </a:xfrm>
            <a:custGeom>
              <a:avLst/>
              <a:gdLst/>
              <a:ahLst/>
              <a:cxnLst/>
              <a:rect l="l" t="t" r="r" b="b"/>
              <a:pathLst>
                <a:path w="62892" h="42177" fill="none" extrusionOk="0">
                  <a:moveTo>
                    <a:pt x="1" y="42176"/>
                  </a:moveTo>
                  <a:cubicBezTo>
                    <a:pt x="1838" y="37352"/>
                    <a:pt x="3675" y="32513"/>
                    <a:pt x="6273" y="28078"/>
                  </a:cubicBezTo>
                  <a:cubicBezTo>
                    <a:pt x="8887" y="23627"/>
                    <a:pt x="12337" y="19565"/>
                    <a:pt x="16773" y="16966"/>
                  </a:cubicBezTo>
                  <a:cubicBezTo>
                    <a:pt x="19401" y="15413"/>
                    <a:pt x="23000" y="14487"/>
                    <a:pt x="25345" y="16443"/>
                  </a:cubicBezTo>
                  <a:cubicBezTo>
                    <a:pt x="27571" y="18295"/>
                    <a:pt x="27451" y="21925"/>
                    <a:pt x="25928" y="24389"/>
                  </a:cubicBezTo>
                  <a:cubicBezTo>
                    <a:pt x="24584" y="26554"/>
                    <a:pt x="21522" y="28137"/>
                    <a:pt x="19536" y="26539"/>
                  </a:cubicBezTo>
                  <a:cubicBezTo>
                    <a:pt x="17594" y="24956"/>
                    <a:pt x="18430" y="21686"/>
                    <a:pt x="20208" y="19923"/>
                  </a:cubicBezTo>
                  <a:cubicBezTo>
                    <a:pt x="22836" y="17295"/>
                    <a:pt x="26824" y="16518"/>
                    <a:pt x="30543" y="16533"/>
                  </a:cubicBezTo>
                  <a:cubicBezTo>
                    <a:pt x="34276" y="16563"/>
                    <a:pt x="37980" y="17265"/>
                    <a:pt x="41699" y="17071"/>
                  </a:cubicBezTo>
                  <a:cubicBezTo>
                    <a:pt x="51377" y="16563"/>
                    <a:pt x="60338" y="9349"/>
                    <a:pt x="62892" y="0"/>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0"/>
            <p:cNvSpPr/>
            <p:nvPr/>
          </p:nvSpPr>
          <p:spPr>
            <a:xfrm rot="10800000" flipH="1">
              <a:off x="5003800" y="4879974"/>
              <a:ext cx="664502" cy="66826"/>
            </a:xfrm>
            <a:custGeom>
              <a:avLst/>
              <a:gdLst/>
              <a:ahLst/>
              <a:cxnLst/>
              <a:rect l="l" t="t" r="r" b="b"/>
              <a:pathLst>
                <a:path w="7289" h="733" fill="none" extrusionOk="0">
                  <a:moveTo>
                    <a:pt x="0" y="1"/>
                  </a:moveTo>
                  <a:cubicBezTo>
                    <a:pt x="732" y="1"/>
                    <a:pt x="732" y="733"/>
                    <a:pt x="1464" y="733"/>
                  </a:cubicBezTo>
                  <a:cubicBezTo>
                    <a:pt x="2196" y="733"/>
                    <a:pt x="2196" y="1"/>
                    <a:pt x="2913" y="1"/>
                  </a:cubicBezTo>
                  <a:cubicBezTo>
                    <a:pt x="3644" y="1"/>
                    <a:pt x="3644" y="733"/>
                    <a:pt x="4376" y="733"/>
                  </a:cubicBezTo>
                  <a:cubicBezTo>
                    <a:pt x="5108" y="733"/>
                    <a:pt x="5108" y="1"/>
                    <a:pt x="5840" y="1"/>
                  </a:cubicBezTo>
                  <a:cubicBezTo>
                    <a:pt x="6557" y="1"/>
                    <a:pt x="6572" y="733"/>
                    <a:pt x="7289" y="733"/>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0"/>
            <p:cNvSpPr/>
            <p:nvPr/>
          </p:nvSpPr>
          <p:spPr>
            <a:xfrm>
              <a:off x="8696900" y="4329950"/>
              <a:ext cx="228254" cy="228296"/>
            </a:xfrm>
            <a:custGeom>
              <a:avLst/>
              <a:gdLst/>
              <a:ahLst/>
              <a:cxnLst/>
              <a:rect l="l" t="t" r="r" b="b"/>
              <a:pathLst>
                <a:path w="3719" h="3720" fill="none" extrusionOk="0">
                  <a:moveTo>
                    <a:pt x="0" y="1867"/>
                  </a:moveTo>
                  <a:cubicBezTo>
                    <a:pt x="1195" y="2226"/>
                    <a:pt x="1494" y="2509"/>
                    <a:pt x="1852" y="3719"/>
                  </a:cubicBezTo>
                  <a:cubicBezTo>
                    <a:pt x="2211" y="2509"/>
                    <a:pt x="2509" y="2226"/>
                    <a:pt x="3719" y="1867"/>
                  </a:cubicBezTo>
                  <a:cubicBezTo>
                    <a:pt x="2509" y="1494"/>
                    <a:pt x="2211" y="1210"/>
                    <a:pt x="1852" y="0"/>
                  </a:cubicBezTo>
                  <a:cubicBezTo>
                    <a:pt x="1494" y="1210"/>
                    <a:pt x="1195" y="1494"/>
                    <a:pt x="0" y="1867"/>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0"/>
            <p:cNvSpPr/>
            <p:nvPr/>
          </p:nvSpPr>
          <p:spPr>
            <a:xfrm>
              <a:off x="8737075" y="297125"/>
              <a:ext cx="147900" cy="14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
        <p:nvSpPr>
          <p:cNvPr id="122" name="Google Shape;122;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3" name="Google Shape;123;p20"/>
          <p:cNvSpPr txBox="1">
            <a:spLocks noGrp="1"/>
          </p:cNvSpPr>
          <p:nvPr>
            <p:ph type="subTitle" idx="1"/>
          </p:nvPr>
        </p:nvSpPr>
        <p:spPr>
          <a:xfrm>
            <a:off x="720000" y="1923850"/>
            <a:ext cx="2240700" cy="1146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10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4" name="Google Shape;124;p20"/>
          <p:cNvSpPr txBox="1">
            <a:spLocks noGrp="1"/>
          </p:cNvSpPr>
          <p:nvPr>
            <p:ph type="subTitle" idx="2"/>
          </p:nvPr>
        </p:nvSpPr>
        <p:spPr>
          <a:xfrm>
            <a:off x="3332698" y="1923850"/>
            <a:ext cx="2240700" cy="1146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10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20"/>
          <p:cNvSpPr txBox="1">
            <a:spLocks noGrp="1"/>
          </p:cNvSpPr>
          <p:nvPr>
            <p:ph type="subTitle" idx="3"/>
          </p:nvPr>
        </p:nvSpPr>
        <p:spPr>
          <a:xfrm>
            <a:off x="5945397" y="1923850"/>
            <a:ext cx="2240700" cy="1146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10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33"/>
        <p:cNvGrpSpPr/>
        <p:nvPr/>
      </p:nvGrpSpPr>
      <p:grpSpPr>
        <a:xfrm>
          <a:off x="0" y="0"/>
          <a:ext cx="0" cy="0"/>
          <a:chOff x="0" y="0"/>
          <a:chExt cx="0" cy="0"/>
        </a:xfrm>
      </p:grpSpPr>
      <p:pic>
        <p:nvPicPr>
          <p:cNvPr id="134" name="Google Shape;134;p22"/>
          <p:cNvPicPr preferRelativeResize="0"/>
          <p:nvPr/>
        </p:nvPicPr>
        <p:blipFill>
          <a:blip r:embed="rId2">
            <a:alphaModFix/>
          </a:blip>
          <a:stretch>
            <a:fillRect/>
          </a:stretch>
        </p:blipFill>
        <p:spPr>
          <a:xfrm>
            <a:off x="0" y="-43885"/>
            <a:ext cx="9143998" cy="5231259"/>
          </a:xfrm>
          <a:prstGeom prst="rect">
            <a:avLst/>
          </a:prstGeom>
          <a:noFill/>
          <a:ln>
            <a:noFill/>
          </a:ln>
        </p:spPr>
      </p:pic>
      <p:sp>
        <p:nvSpPr>
          <p:cNvPr id="135" name="Google Shape;135;p22"/>
          <p:cNvSpPr/>
          <p:nvPr/>
        </p:nvSpPr>
        <p:spPr>
          <a:xfrm flipH="1">
            <a:off x="5151255" y="3819000"/>
            <a:ext cx="4144196" cy="1743872"/>
          </a:xfrm>
          <a:custGeom>
            <a:avLst/>
            <a:gdLst/>
            <a:ahLst/>
            <a:cxnLst/>
            <a:rect l="l" t="t" r="r" b="b"/>
            <a:pathLst>
              <a:path w="67985" h="28608" extrusionOk="0">
                <a:moveTo>
                  <a:pt x="2624" y="0"/>
                </a:moveTo>
                <a:cubicBezTo>
                  <a:pt x="1714" y="0"/>
                  <a:pt x="825" y="213"/>
                  <a:pt x="1" y="709"/>
                </a:cubicBezTo>
                <a:lnTo>
                  <a:pt x="1225" y="25635"/>
                </a:lnTo>
                <a:lnTo>
                  <a:pt x="66491" y="28607"/>
                </a:lnTo>
                <a:cubicBezTo>
                  <a:pt x="67984" y="20617"/>
                  <a:pt x="61488" y="12074"/>
                  <a:pt x="53408" y="11372"/>
                </a:cubicBezTo>
                <a:cubicBezTo>
                  <a:pt x="52914" y="11328"/>
                  <a:pt x="52417" y="11309"/>
                  <a:pt x="51918" y="11309"/>
                </a:cubicBezTo>
                <a:cubicBezTo>
                  <a:pt x="48698" y="11309"/>
                  <a:pt x="45399" y="12100"/>
                  <a:pt x="42248" y="12100"/>
                </a:cubicBezTo>
                <a:cubicBezTo>
                  <a:pt x="40562" y="12100"/>
                  <a:pt x="38919" y="11873"/>
                  <a:pt x="37353" y="11178"/>
                </a:cubicBezTo>
                <a:cubicBezTo>
                  <a:pt x="34471" y="9894"/>
                  <a:pt x="32230" y="7116"/>
                  <a:pt x="29094" y="6668"/>
                </a:cubicBezTo>
                <a:cubicBezTo>
                  <a:pt x="28787" y="6623"/>
                  <a:pt x="28481" y="6603"/>
                  <a:pt x="28177" y="6603"/>
                </a:cubicBezTo>
                <a:cubicBezTo>
                  <a:pt x="25030" y="6603"/>
                  <a:pt x="22014" y="8758"/>
                  <a:pt x="18830" y="8758"/>
                </a:cubicBezTo>
                <a:cubicBezTo>
                  <a:pt x="18682" y="8758"/>
                  <a:pt x="18534" y="8753"/>
                  <a:pt x="18386" y="8744"/>
                </a:cubicBezTo>
                <a:cubicBezTo>
                  <a:pt x="14846" y="8520"/>
                  <a:pt x="12217" y="5592"/>
                  <a:pt x="9574" y="3233"/>
                </a:cubicBezTo>
                <a:cubicBezTo>
                  <a:pt x="7649" y="1525"/>
                  <a:pt x="5060" y="0"/>
                  <a:pt x="2624" y="0"/>
                </a:cubicBezTo>
                <a:close/>
              </a:path>
            </a:pathLst>
          </a:custGeom>
          <a:solidFill>
            <a:srgbClr val="D6E6EB">
              <a:alpha val="52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 name="Google Shape;136;p22"/>
          <p:cNvGrpSpPr/>
          <p:nvPr/>
        </p:nvGrpSpPr>
        <p:grpSpPr>
          <a:xfrm>
            <a:off x="-291571" y="297125"/>
            <a:ext cx="9216725" cy="5076680"/>
            <a:chOff x="-291571" y="297125"/>
            <a:chExt cx="9216725" cy="5076680"/>
          </a:xfrm>
        </p:grpSpPr>
        <p:sp>
          <p:nvSpPr>
            <p:cNvPr id="137" name="Google Shape;137;p22"/>
            <p:cNvSpPr/>
            <p:nvPr/>
          </p:nvSpPr>
          <p:spPr>
            <a:xfrm rot="-10558294" flipH="1">
              <a:off x="-240965" y="3775604"/>
              <a:ext cx="2267198" cy="1520441"/>
            </a:xfrm>
            <a:custGeom>
              <a:avLst/>
              <a:gdLst/>
              <a:ahLst/>
              <a:cxnLst/>
              <a:rect l="l" t="t" r="r" b="b"/>
              <a:pathLst>
                <a:path w="62892" h="42177" fill="none" extrusionOk="0">
                  <a:moveTo>
                    <a:pt x="1" y="42176"/>
                  </a:moveTo>
                  <a:cubicBezTo>
                    <a:pt x="1838" y="37352"/>
                    <a:pt x="3675" y="32513"/>
                    <a:pt x="6273" y="28078"/>
                  </a:cubicBezTo>
                  <a:cubicBezTo>
                    <a:pt x="8887" y="23627"/>
                    <a:pt x="12337" y="19565"/>
                    <a:pt x="16773" y="16966"/>
                  </a:cubicBezTo>
                  <a:cubicBezTo>
                    <a:pt x="19401" y="15413"/>
                    <a:pt x="23000" y="14487"/>
                    <a:pt x="25345" y="16443"/>
                  </a:cubicBezTo>
                  <a:cubicBezTo>
                    <a:pt x="27571" y="18295"/>
                    <a:pt x="27451" y="21925"/>
                    <a:pt x="25928" y="24389"/>
                  </a:cubicBezTo>
                  <a:cubicBezTo>
                    <a:pt x="24584" y="26554"/>
                    <a:pt x="21522" y="28137"/>
                    <a:pt x="19536" y="26539"/>
                  </a:cubicBezTo>
                  <a:cubicBezTo>
                    <a:pt x="17594" y="24956"/>
                    <a:pt x="18430" y="21686"/>
                    <a:pt x="20208" y="19923"/>
                  </a:cubicBezTo>
                  <a:cubicBezTo>
                    <a:pt x="22836" y="17295"/>
                    <a:pt x="26824" y="16518"/>
                    <a:pt x="30543" y="16533"/>
                  </a:cubicBezTo>
                  <a:cubicBezTo>
                    <a:pt x="34276" y="16563"/>
                    <a:pt x="37980" y="17265"/>
                    <a:pt x="41699" y="17071"/>
                  </a:cubicBezTo>
                  <a:cubicBezTo>
                    <a:pt x="51377" y="16563"/>
                    <a:pt x="60338" y="9349"/>
                    <a:pt x="62892" y="0"/>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rot="10800000" flipH="1">
              <a:off x="5003800" y="4879974"/>
              <a:ext cx="664502" cy="66826"/>
            </a:xfrm>
            <a:custGeom>
              <a:avLst/>
              <a:gdLst/>
              <a:ahLst/>
              <a:cxnLst/>
              <a:rect l="l" t="t" r="r" b="b"/>
              <a:pathLst>
                <a:path w="7289" h="733" fill="none" extrusionOk="0">
                  <a:moveTo>
                    <a:pt x="0" y="1"/>
                  </a:moveTo>
                  <a:cubicBezTo>
                    <a:pt x="732" y="1"/>
                    <a:pt x="732" y="733"/>
                    <a:pt x="1464" y="733"/>
                  </a:cubicBezTo>
                  <a:cubicBezTo>
                    <a:pt x="2196" y="733"/>
                    <a:pt x="2196" y="1"/>
                    <a:pt x="2913" y="1"/>
                  </a:cubicBezTo>
                  <a:cubicBezTo>
                    <a:pt x="3644" y="1"/>
                    <a:pt x="3644" y="733"/>
                    <a:pt x="4376" y="733"/>
                  </a:cubicBezTo>
                  <a:cubicBezTo>
                    <a:pt x="5108" y="733"/>
                    <a:pt x="5108" y="1"/>
                    <a:pt x="5840" y="1"/>
                  </a:cubicBezTo>
                  <a:cubicBezTo>
                    <a:pt x="6557" y="1"/>
                    <a:pt x="6572" y="733"/>
                    <a:pt x="7289" y="733"/>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a:off x="8696900" y="4329950"/>
              <a:ext cx="228254" cy="228296"/>
            </a:xfrm>
            <a:custGeom>
              <a:avLst/>
              <a:gdLst/>
              <a:ahLst/>
              <a:cxnLst/>
              <a:rect l="l" t="t" r="r" b="b"/>
              <a:pathLst>
                <a:path w="3719" h="3720" fill="none" extrusionOk="0">
                  <a:moveTo>
                    <a:pt x="0" y="1867"/>
                  </a:moveTo>
                  <a:cubicBezTo>
                    <a:pt x="1195" y="2226"/>
                    <a:pt x="1494" y="2509"/>
                    <a:pt x="1852" y="3719"/>
                  </a:cubicBezTo>
                  <a:cubicBezTo>
                    <a:pt x="2211" y="2509"/>
                    <a:pt x="2509" y="2226"/>
                    <a:pt x="3719" y="1867"/>
                  </a:cubicBezTo>
                  <a:cubicBezTo>
                    <a:pt x="2509" y="1494"/>
                    <a:pt x="2211" y="1210"/>
                    <a:pt x="1852" y="0"/>
                  </a:cubicBezTo>
                  <a:cubicBezTo>
                    <a:pt x="1494" y="1210"/>
                    <a:pt x="1195" y="1494"/>
                    <a:pt x="0" y="1867"/>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p:nvPr/>
          </p:nvSpPr>
          <p:spPr>
            <a:xfrm>
              <a:off x="8737075" y="297125"/>
              <a:ext cx="147900" cy="14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41"/>
        <p:cNvGrpSpPr/>
        <p:nvPr/>
      </p:nvGrpSpPr>
      <p:grpSpPr>
        <a:xfrm>
          <a:off x="0" y="0"/>
          <a:ext cx="0" cy="0"/>
          <a:chOff x="0" y="0"/>
          <a:chExt cx="0" cy="0"/>
        </a:xfrm>
      </p:grpSpPr>
      <p:pic>
        <p:nvPicPr>
          <p:cNvPr id="142" name="Google Shape;142;p23"/>
          <p:cNvPicPr preferRelativeResize="0"/>
          <p:nvPr/>
        </p:nvPicPr>
        <p:blipFill>
          <a:blip r:embed="rId2">
            <a:alphaModFix/>
          </a:blip>
          <a:stretch>
            <a:fillRect/>
          </a:stretch>
        </p:blipFill>
        <p:spPr>
          <a:xfrm>
            <a:off x="0" y="-43885"/>
            <a:ext cx="9143998" cy="5231259"/>
          </a:xfrm>
          <a:prstGeom prst="rect">
            <a:avLst/>
          </a:prstGeom>
          <a:noFill/>
          <a:ln>
            <a:noFill/>
          </a:ln>
        </p:spPr>
      </p:pic>
      <p:sp>
        <p:nvSpPr>
          <p:cNvPr id="143" name="Google Shape;143;p23"/>
          <p:cNvSpPr/>
          <p:nvPr/>
        </p:nvSpPr>
        <p:spPr>
          <a:xfrm>
            <a:off x="-396402" y="-536388"/>
            <a:ext cx="4144196" cy="1743445"/>
          </a:xfrm>
          <a:custGeom>
            <a:avLst/>
            <a:gdLst/>
            <a:ahLst/>
            <a:cxnLst/>
            <a:rect l="l" t="t" r="r" b="b"/>
            <a:pathLst>
              <a:path w="67985" h="28601" extrusionOk="0">
                <a:moveTo>
                  <a:pt x="66491" y="0"/>
                </a:moveTo>
                <a:lnTo>
                  <a:pt x="1210" y="2958"/>
                </a:lnTo>
                <a:lnTo>
                  <a:pt x="1" y="27884"/>
                </a:lnTo>
                <a:cubicBezTo>
                  <a:pt x="829" y="28386"/>
                  <a:pt x="1721" y="28601"/>
                  <a:pt x="2635" y="28601"/>
                </a:cubicBezTo>
                <a:cubicBezTo>
                  <a:pt x="5068" y="28601"/>
                  <a:pt x="7652" y="27075"/>
                  <a:pt x="9574" y="25360"/>
                </a:cubicBezTo>
                <a:cubicBezTo>
                  <a:pt x="12217" y="23015"/>
                  <a:pt x="14846" y="20073"/>
                  <a:pt x="18386" y="19849"/>
                </a:cubicBezTo>
                <a:cubicBezTo>
                  <a:pt x="18525" y="19840"/>
                  <a:pt x="18664" y="19836"/>
                  <a:pt x="18803" y="19836"/>
                </a:cubicBezTo>
                <a:cubicBezTo>
                  <a:pt x="21997" y="19836"/>
                  <a:pt x="25021" y="22004"/>
                  <a:pt x="28177" y="22004"/>
                </a:cubicBezTo>
                <a:cubicBezTo>
                  <a:pt x="28481" y="22004"/>
                  <a:pt x="28787" y="21984"/>
                  <a:pt x="29094" y="21940"/>
                </a:cubicBezTo>
                <a:cubicBezTo>
                  <a:pt x="32230" y="21492"/>
                  <a:pt x="34470" y="18714"/>
                  <a:pt x="37353" y="17429"/>
                </a:cubicBezTo>
                <a:cubicBezTo>
                  <a:pt x="38924" y="16732"/>
                  <a:pt x="40573" y="16505"/>
                  <a:pt x="42266" y="16505"/>
                </a:cubicBezTo>
                <a:cubicBezTo>
                  <a:pt x="45422" y="16505"/>
                  <a:pt x="48729" y="17295"/>
                  <a:pt x="51954" y="17295"/>
                </a:cubicBezTo>
                <a:cubicBezTo>
                  <a:pt x="52441" y="17295"/>
                  <a:pt x="52926" y="17277"/>
                  <a:pt x="53408" y="17235"/>
                </a:cubicBezTo>
                <a:cubicBezTo>
                  <a:pt x="61488" y="16518"/>
                  <a:pt x="67984" y="7991"/>
                  <a:pt x="66491" y="0"/>
                </a:cubicBezTo>
                <a:close/>
              </a:path>
            </a:pathLst>
          </a:custGeom>
          <a:solidFill>
            <a:srgbClr val="D6E6EB">
              <a:alpha val="52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3"/>
          <p:cNvSpPr/>
          <p:nvPr/>
        </p:nvSpPr>
        <p:spPr>
          <a:xfrm rot="-4877097" flipH="1">
            <a:off x="7246776" y="3715561"/>
            <a:ext cx="2267335" cy="1520533"/>
          </a:xfrm>
          <a:custGeom>
            <a:avLst/>
            <a:gdLst/>
            <a:ahLst/>
            <a:cxnLst/>
            <a:rect l="l" t="t" r="r" b="b"/>
            <a:pathLst>
              <a:path w="62892" h="42177" fill="none" extrusionOk="0">
                <a:moveTo>
                  <a:pt x="1" y="42176"/>
                </a:moveTo>
                <a:cubicBezTo>
                  <a:pt x="1838" y="37352"/>
                  <a:pt x="3675" y="32513"/>
                  <a:pt x="6273" y="28078"/>
                </a:cubicBezTo>
                <a:cubicBezTo>
                  <a:pt x="8887" y="23627"/>
                  <a:pt x="12337" y="19565"/>
                  <a:pt x="16773" y="16966"/>
                </a:cubicBezTo>
                <a:cubicBezTo>
                  <a:pt x="19401" y="15413"/>
                  <a:pt x="23000" y="14487"/>
                  <a:pt x="25345" y="16443"/>
                </a:cubicBezTo>
                <a:cubicBezTo>
                  <a:pt x="27571" y="18295"/>
                  <a:pt x="27451" y="21925"/>
                  <a:pt x="25928" y="24389"/>
                </a:cubicBezTo>
                <a:cubicBezTo>
                  <a:pt x="24584" y="26554"/>
                  <a:pt x="21522" y="28137"/>
                  <a:pt x="19536" y="26539"/>
                </a:cubicBezTo>
                <a:cubicBezTo>
                  <a:pt x="17594" y="24956"/>
                  <a:pt x="18430" y="21686"/>
                  <a:pt x="20208" y="19923"/>
                </a:cubicBezTo>
                <a:cubicBezTo>
                  <a:pt x="22836" y="17295"/>
                  <a:pt x="26824" y="16518"/>
                  <a:pt x="30543" y="16533"/>
                </a:cubicBezTo>
                <a:cubicBezTo>
                  <a:pt x="34276" y="16563"/>
                  <a:pt x="37980" y="17265"/>
                  <a:pt x="41699" y="17071"/>
                </a:cubicBezTo>
                <a:cubicBezTo>
                  <a:pt x="51377" y="16563"/>
                  <a:pt x="60338" y="9349"/>
                  <a:pt x="62892" y="0"/>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pic>
        <p:nvPicPr>
          <p:cNvPr id="19" name="Google Shape;19;p3"/>
          <p:cNvPicPr preferRelativeResize="0"/>
          <p:nvPr/>
        </p:nvPicPr>
        <p:blipFill>
          <a:blip r:embed="rId2">
            <a:alphaModFix/>
          </a:blip>
          <a:stretch>
            <a:fillRect/>
          </a:stretch>
        </p:blipFill>
        <p:spPr>
          <a:xfrm>
            <a:off x="0" y="-43885"/>
            <a:ext cx="9143998" cy="5231259"/>
          </a:xfrm>
          <a:prstGeom prst="rect">
            <a:avLst/>
          </a:prstGeom>
          <a:noFill/>
          <a:ln>
            <a:noFill/>
          </a:ln>
        </p:spPr>
      </p:pic>
      <p:sp>
        <p:nvSpPr>
          <p:cNvPr id="20" name="Google Shape;20;p3"/>
          <p:cNvSpPr/>
          <p:nvPr/>
        </p:nvSpPr>
        <p:spPr>
          <a:xfrm>
            <a:off x="5230975" y="-266238"/>
            <a:ext cx="4143281" cy="1743445"/>
          </a:xfrm>
          <a:custGeom>
            <a:avLst/>
            <a:gdLst/>
            <a:ahLst/>
            <a:cxnLst/>
            <a:rect l="l" t="t" r="r" b="b"/>
            <a:pathLst>
              <a:path w="67970" h="28601" extrusionOk="0">
                <a:moveTo>
                  <a:pt x="1479" y="0"/>
                </a:moveTo>
                <a:cubicBezTo>
                  <a:pt x="1" y="7976"/>
                  <a:pt x="6482" y="16518"/>
                  <a:pt x="14577" y="17235"/>
                </a:cubicBezTo>
                <a:cubicBezTo>
                  <a:pt x="15058" y="17277"/>
                  <a:pt x="15542" y="17295"/>
                  <a:pt x="16027" y="17295"/>
                </a:cubicBezTo>
                <a:cubicBezTo>
                  <a:pt x="19245" y="17295"/>
                  <a:pt x="22549" y="16505"/>
                  <a:pt x="25705" y="16505"/>
                </a:cubicBezTo>
                <a:cubicBezTo>
                  <a:pt x="27397" y="16505"/>
                  <a:pt x="29046" y="16732"/>
                  <a:pt x="30617" y="17429"/>
                </a:cubicBezTo>
                <a:cubicBezTo>
                  <a:pt x="33500" y="18714"/>
                  <a:pt x="35740" y="21492"/>
                  <a:pt x="38876" y="21940"/>
                </a:cubicBezTo>
                <a:cubicBezTo>
                  <a:pt x="39182" y="21984"/>
                  <a:pt x="39486" y="22004"/>
                  <a:pt x="39789" y="22004"/>
                </a:cubicBezTo>
                <a:cubicBezTo>
                  <a:pt x="42938" y="22004"/>
                  <a:pt x="45956" y="19835"/>
                  <a:pt x="49143" y="19835"/>
                </a:cubicBezTo>
                <a:cubicBezTo>
                  <a:pt x="49290" y="19835"/>
                  <a:pt x="49437" y="19839"/>
                  <a:pt x="49584" y="19849"/>
                </a:cubicBezTo>
                <a:cubicBezTo>
                  <a:pt x="53124" y="20073"/>
                  <a:pt x="55768" y="23000"/>
                  <a:pt x="58411" y="25360"/>
                </a:cubicBezTo>
                <a:cubicBezTo>
                  <a:pt x="60333" y="27075"/>
                  <a:pt x="62909" y="28601"/>
                  <a:pt x="65337" y="28601"/>
                </a:cubicBezTo>
                <a:cubicBezTo>
                  <a:pt x="66250" y="28601"/>
                  <a:pt x="67141" y="28385"/>
                  <a:pt x="67969" y="27884"/>
                </a:cubicBezTo>
                <a:lnTo>
                  <a:pt x="66760" y="2957"/>
                </a:lnTo>
                <a:lnTo>
                  <a:pt x="1479" y="0"/>
                </a:lnTo>
                <a:close/>
              </a:path>
            </a:pathLst>
          </a:custGeom>
          <a:solidFill>
            <a:srgbClr val="D6E6EB">
              <a:alpha val="52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99400" y="4030275"/>
            <a:ext cx="2420497" cy="1277990"/>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a:spLocks noGrp="1"/>
          </p:cNvSpPr>
          <p:nvPr>
            <p:ph type="title"/>
          </p:nvPr>
        </p:nvSpPr>
        <p:spPr>
          <a:xfrm>
            <a:off x="888775" y="1774775"/>
            <a:ext cx="6323100" cy="1511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5000">
                <a:solidFill>
                  <a:schemeClr val="dk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3" name="Google Shape;23;p3"/>
          <p:cNvSpPr txBox="1">
            <a:spLocks noGrp="1"/>
          </p:cNvSpPr>
          <p:nvPr>
            <p:ph type="title" idx="2" hasCustomPrompt="1"/>
          </p:nvPr>
        </p:nvSpPr>
        <p:spPr>
          <a:xfrm>
            <a:off x="888775" y="858875"/>
            <a:ext cx="1652100" cy="915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pic>
        <p:nvPicPr>
          <p:cNvPr id="31" name="Google Shape;31;p5"/>
          <p:cNvPicPr preferRelativeResize="0"/>
          <p:nvPr/>
        </p:nvPicPr>
        <p:blipFill>
          <a:blip r:embed="rId2">
            <a:alphaModFix/>
          </a:blip>
          <a:stretch>
            <a:fillRect/>
          </a:stretch>
        </p:blipFill>
        <p:spPr>
          <a:xfrm>
            <a:off x="0" y="-43885"/>
            <a:ext cx="9143998" cy="5231259"/>
          </a:xfrm>
          <a:prstGeom prst="rect">
            <a:avLst/>
          </a:prstGeom>
          <a:noFill/>
          <a:ln>
            <a:noFill/>
          </a:ln>
        </p:spPr>
      </p:pic>
      <p:sp>
        <p:nvSpPr>
          <p:cNvPr id="32" name="Google Shape;32;p5"/>
          <p:cNvSpPr/>
          <p:nvPr/>
        </p:nvSpPr>
        <p:spPr>
          <a:xfrm flipH="1">
            <a:off x="5151255" y="3819000"/>
            <a:ext cx="4144196" cy="1743872"/>
          </a:xfrm>
          <a:custGeom>
            <a:avLst/>
            <a:gdLst/>
            <a:ahLst/>
            <a:cxnLst/>
            <a:rect l="l" t="t" r="r" b="b"/>
            <a:pathLst>
              <a:path w="67985" h="28608" extrusionOk="0">
                <a:moveTo>
                  <a:pt x="2624" y="0"/>
                </a:moveTo>
                <a:cubicBezTo>
                  <a:pt x="1714" y="0"/>
                  <a:pt x="825" y="213"/>
                  <a:pt x="1" y="709"/>
                </a:cubicBezTo>
                <a:lnTo>
                  <a:pt x="1225" y="25635"/>
                </a:lnTo>
                <a:lnTo>
                  <a:pt x="66491" y="28607"/>
                </a:lnTo>
                <a:cubicBezTo>
                  <a:pt x="67984" y="20617"/>
                  <a:pt x="61488" y="12074"/>
                  <a:pt x="53408" y="11372"/>
                </a:cubicBezTo>
                <a:cubicBezTo>
                  <a:pt x="52914" y="11328"/>
                  <a:pt x="52417" y="11309"/>
                  <a:pt x="51918" y="11309"/>
                </a:cubicBezTo>
                <a:cubicBezTo>
                  <a:pt x="48698" y="11309"/>
                  <a:pt x="45399" y="12100"/>
                  <a:pt x="42248" y="12100"/>
                </a:cubicBezTo>
                <a:cubicBezTo>
                  <a:pt x="40562" y="12100"/>
                  <a:pt x="38919" y="11873"/>
                  <a:pt x="37353" y="11178"/>
                </a:cubicBezTo>
                <a:cubicBezTo>
                  <a:pt x="34471" y="9894"/>
                  <a:pt x="32230" y="7116"/>
                  <a:pt x="29094" y="6668"/>
                </a:cubicBezTo>
                <a:cubicBezTo>
                  <a:pt x="28787" y="6623"/>
                  <a:pt x="28481" y="6603"/>
                  <a:pt x="28177" y="6603"/>
                </a:cubicBezTo>
                <a:cubicBezTo>
                  <a:pt x="25030" y="6603"/>
                  <a:pt x="22014" y="8758"/>
                  <a:pt x="18830" y="8758"/>
                </a:cubicBezTo>
                <a:cubicBezTo>
                  <a:pt x="18682" y="8758"/>
                  <a:pt x="18534" y="8753"/>
                  <a:pt x="18386" y="8744"/>
                </a:cubicBezTo>
                <a:cubicBezTo>
                  <a:pt x="14846" y="8520"/>
                  <a:pt x="12217" y="5592"/>
                  <a:pt x="9574" y="3233"/>
                </a:cubicBezTo>
                <a:cubicBezTo>
                  <a:pt x="7649" y="1525"/>
                  <a:pt x="5060" y="0"/>
                  <a:pt x="2624" y="0"/>
                </a:cubicBezTo>
                <a:close/>
              </a:path>
            </a:pathLst>
          </a:custGeom>
          <a:solidFill>
            <a:srgbClr val="D6E6EB">
              <a:alpha val="52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4" name="Google Shape;34;p5"/>
          <p:cNvSpPr txBox="1">
            <a:spLocks noGrp="1"/>
          </p:cNvSpPr>
          <p:nvPr>
            <p:ph type="subTitle" idx="1"/>
          </p:nvPr>
        </p:nvSpPr>
        <p:spPr>
          <a:xfrm>
            <a:off x="4252010" y="1731350"/>
            <a:ext cx="2941200" cy="1453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5" name="Google Shape;35;p5"/>
          <p:cNvSpPr txBox="1">
            <a:spLocks noGrp="1"/>
          </p:cNvSpPr>
          <p:nvPr>
            <p:ph type="subTitle" idx="2"/>
          </p:nvPr>
        </p:nvSpPr>
        <p:spPr>
          <a:xfrm>
            <a:off x="720000" y="1731350"/>
            <a:ext cx="2941200" cy="1453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pic>
        <p:nvPicPr>
          <p:cNvPr id="37" name="Google Shape;37;p6"/>
          <p:cNvPicPr preferRelativeResize="0"/>
          <p:nvPr/>
        </p:nvPicPr>
        <p:blipFill>
          <a:blip r:embed="rId2">
            <a:alphaModFix/>
          </a:blip>
          <a:stretch>
            <a:fillRect/>
          </a:stretch>
        </p:blipFill>
        <p:spPr>
          <a:xfrm>
            <a:off x="0" y="-43885"/>
            <a:ext cx="9143998" cy="5231259"/>
          </a:xfrm>
          <a:prstGeom prst="rect">
            <a:avLst/>
          </a:prstGeom>
          <a:noFill/>
          <a:ln>
            <a:noFill/>
          </a:ln>
        </p:spPr>
      </p:pic>
      <p:sp>
        <p:nvSpPr>
          <p:cNvPr id="38" name="Google Shape;38;p6"/>
          <p:cNvSpPr/>
          <p:nvPr/>
        </p:nvSpPr>
        <p:spPr>
          <a:xfrm rot="10800000" flipH="1">
            <a:off x="-764904" y="4112500"/>
            <a:ext cx="4078329" cy="1229306"/>
          </a:xfrm>
          <a:custGeom>
            <a:avLst/>
            <a:gdLst/>
            <a:ahLst/>
            <a:cxnLst/>
            <a:rect l="l" t="t" r="r" b="b"/>
            <a:pathLst>
              <a:path w="113342" h="34164" extrusionOk="0">
                <a:moveTo>
                  <a:pt x="1568" y="1"/>
                </a:moveTo>
                <a:lnTo>
                  <a:pt x="0" y="20028"/>
                </a:lnTo>
                <a:cubicBezTo>
                  <a:pt x="1718" y="24509"/>
                  <a:pt x="4242" y="28855"/>
                  <a:pt x="8170" y="31603"/>
                </a:cubicBezTo>
                <a:cubicBezTo>
                  <a:pt x="10473" y="33215"/>
                  <a:pt x="13332" y="34164"/>
                  <a:pt x="16125" y="34164"/>
                </a:cubicBezTo>
                <a:cubicBezTo>
                  <a:pt x="18094" y="34164"/>
                  <a:pt x="20030" y="33692"/>
                  <a:pt x="21716" y="32648"/>
                </a:cubicBezTo>
                <a:cubicBezTo>
                  <a:pt x="25524" y="30289"/>
                  <a:pt x="27242" y="25748"/>
                  <a:pt x="29810" y="22089"/>
                </a:cubicBezTo>
                <a:cubicBezTo>
                  <a:pt x="34350" y="15625"/>
                  <a:pt x="42232" y="11749"/>
                  <a:pt x="50098" y="11749"/>
                </a:cubicBezTo>
                <a:cubicBezTo>
                  <a:pt x="51755" y="11749"/>
                  <a:pt x="53411" y="11921"/>
                  <a:pt x="55036" y="12277"/>
                </a:cubicBezTo>
                <a:cubicBezTo>
                  <a:pt x="59904" y="13352"/>
                  <a:pt x="64310" y="15876"/>
                  <a:pt x="69030" y="17504"/>
                </a:cubicBezTo>
                <a:cubicBezTo>
                  <a:pt x="71490" y="18356"/>
                  <a:pt x="74162" y="18941"/>
                  <a:pt x="76765" y="18941"/>
                </a:cubicBezTo>
                <a:cubicBezTo>
                  <a:pt x="79140" y="18941"/>
                  <a:pt x="81457" y="18454"/>
                  <a:pt x="83502" y="17236"/>
                </a:cubicBezTo>
                <a:cubicBezTo>
                  <a:pt x="86713" y="15309"/>
                  <a:pt x="88863" y="11799"/>
                  <a:pt x="92313" y="10365"/>
                </a:cubicBezTo>
                <a:cubicBezTo>
                  <a:pt x="93797" y="9746"/>
                  <a:pt x="95387" y="9562"/>
                  <a:pt x="97005" y="9562"/>
                </a:cubicBezTo>
                <a:cubicBezTo>
                  <a:pt x="98350" y="9562"/>
                  <a:pt x="99714" y="9689"/>
                  <a:pt x="101050" y="9798"/>
                </a:cubicBezTo>
                <a:cubicBezTo>
                  <a:pt x="101911" y="9863"/>
                  <a:pt x="102791" y="9915"/>
                  <a:pt x="103668" y="9915"/>
                </a:cubicBezTo>
                <a:cubicBezTo>
                  <a:pt x="105786" y="9915"/>
                  <a:pt x="107884" y="9614"/>
                  <a:pt x="109638" y="8484"/>
                </a:cubicBezTo>
                <a:cubicBezTo>
                  <a:pt x="112132" y="6901"/>
                  <a:pt x="113342" y="3062"/>
                  <a:pt x="111295" y="942"/>
                </a:cubicBezTo>
                <a:lnTo>
                  <a:pt x="1568" y="1"/>
                </a:lnTo>
                <a:close/>
              </a:path>
            </a:pathLst>
          </a:custGeom>
          <a:solidFill>
            <a:srgbClr val="D6E6EB">
              <a:alpha val="52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0"/>
        <p:cNvGrpSpPr/>
        <p:nvPr/>
      </p:nvGrpSpPr>
      <p:grpSpPr>
        <a:xfrm>
          <a:off x="0" y="0"/>
          <a:ext cx="0" cy="0"/>
          <a:chOff x="0" y="0"/>
          <a:chExt cx="0" cy="0"/>
        </a:xfrm>
      </p:grpSpPr>
      <p:pic>
        <p:nvPicPr>
          <p:cNvPr id="41" name="Google Shape;41;p7"/>
          <p:cNvPicPr preferRelativeResize="0"/>
          <p:nvPr/>
        </p:nvPicPr>
        <p:blipFill>
          <a:blip r:embed="rId2">
            <a:alphaModFix/>
          </a:blip>
          <a:stretch>
            <a:fillRect/>
          </a:stretch>
        </p:blipFill>
        <p:spPr>
          <a:xfrm>
            <a:off x="0" y="-43885"/>
            <a:ext cx="9143998" cy="5231259"/>
          </a:xfrm>
          <a:prstGeom prst="rect">
            <a:avLst/>
          </a:prstGeom>
          <a:noFill/>
          <a:ln>
            <a:noFill/>
          </a:ln>
        </p:spPr>
      </p:pic>
      <p:sp>
        <p:nvSpPr>
          <p:cNvPr id="42" name="Google Shape;42;p7"/>
          <p:cNvSpPr/>
          <p:nvPr/>
        </p:nvSpPr>
        <p:spPr>
          <a:xfrm>
            <a:off x="5188502" y="3870002"/>
            <a:ext cx="4144196" cy="1743811"/>
          </a:xfrm>
          <a:custGeom>
            <a:avLst/>
            <a:gdLst/>
            <a:ahLst/>
            <a:cxnLst/>
            <a:rect l="l" t="t" r="r" b="b"/>
            <a:pathLst>
              <a:path w="67985" h="28607" extrusionOk="0">
                <a:moveTo>
                  <a:pt x="65362" y="0"/>
                </a:moveTo>
                <a:cubicBezTo>
                  <a:pt x="62926" y="0"/>
                  <a:pt x="60336" y="1525"/>
                  <a:pt x="58411" y="3232"/>
                </a:cubicBezTo>
                <a:cubicBezTo>
                  <a:pt x="55768" y="5592"/>
                  <a:pt x="53139" y="8519"/>
                  <a:pt x="49600" y="8743"/>
                </a:cubicBezTo>
                <a:cubicBezTo>
                  <a:pt x="49451" y="8753"/>
                  <a:pt x="49303" y="8758"/>
                  <a:pt x="49156" y="8758"/>
                </a:cubicBezTo>
                <a:cubicBezTo>
                  <a:pt x="45971" y="8758"/>
                  <a:pt x="42955" y="6603"/>
                  <a:pt x="39809" y="6603"/>
                </a:cubicBezTo>
                <a:cubicBezTo>
                  <a:pt x="39504" y="6603"/>
                  <a:pt x="39199" y="6623"/>
                  <a:pt x="38891" y="6667"/>
                </a:cubicBezTo>
                <a:cubicBezTo>
                  <a:pt x="35755" y="7115"/>
                  <a:pt x="33515" y="9893"/>
                  <a:pt x="30632" y="11178"/>
                </a:cubicBezTo>
                <a:cubicBezTo>
                  <a:pt x="29067" y="11873"/>
                  <a:pt x="27423" y="12099"/>
                  <a:pt x="25737" y="12099"/>
                </a:cubicBezTo>
                <a:cubicBezTo>
                  <a:pt x="22587" y="12099"/>
                  <a:pt x="19287" y="11309"/>
                  <a:pt x="16067" y="11309"/>
                </a:cubicBezTo>
                <a:cubicBezTo>
                  <a:pt x="15568" y="11309"/>
                  <a:pt x="15071" y="11328"/>
                  <a:pt x="14577" y="11372"/>
                </a:cubicBezTo>
                <a:cubicBezTo>
                  <a:pt x="6498" y="12074"/>
                  <a:pt x="1" y="20617"/>
                  <a:pt x="1494" y="28607"/>
                </a:cubicBezTo>
                <a:lnTo>
                  <a:pt x="66775" y="25650"/>
                </a:lnTo>
                <a:lnTo>
                  <a:pt x="67985" y="708"/>
                </a:lnTo>
                <a:cubicBezTo>
                  <a:pt x="67160" y="213"/>
                  <a:pt x="66272" y="0"/>
                  <a:pt x="65362" y="0"/>
                </a:cubicBezTo>
                <a:close/>
              </a:path>
            </a:pathLst>
          </a:custGeom>
          <a:solidFill>
            <a:srgbClr val="D6E6EB">
              <a:alpha val="52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4" name="Google Shape;44;p7"/>
          <p:cNvSpPr txBox="1">
            <a:spLocks noGrp="1"/>
          </p:cNvSpPr>
          <p:nvPr>
            <p:ph type="subTitle" idx="1"/>
          </p:nvPr>
        </p:nvSpPr>
        <p:spPr>
          <a:xfrm>
            <a:off x="1224675" y="1728150"/>
            <a:ext cx="4371300" cy="168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a:lvl1pPr>
            <a:lvl2pPr lvl="1" algn="ctr" rtl="0">
              <a:lnSpc>
                <a:spcPct val="100000"/>
              </a:lnSpc>
              <a:spcBef>
                <a:spcPts val="1000"/>
              </a:spcBef>
              <a:spcAft>
                <a:spcPts val="0"/>
              </a:spcAft>
              <a:buClr>
                <a:srgbClr val="000000"/>
              </a:buClr>
              <a:buSzPts val="1400"/>
              <a:buFont typeface="Arial"/>
              <a:buChar char="○"/>
              <a:defRPr/>
            </a:lvl2pPr>
            <a:lvl3pPr lvl="2" algn="ctr" rtl="0">
              <a:lnSpc>
                <a:spcPct val="100000"/>
              </a:lnSpc>
              <a:spcBef>
                <a:spcPts val="0"/>
              </a:spcBef>
              <a:spcAft>
                <a:spcPts val="0"/>
              </a:spcAft>
              <a:buClr>
                <a:srgbClr val="000000"/>
              </a:buClr>
              <a:buSzPts val="1400"/>
              <a:buFont typeface="Arial"/>
              <a:buChar char="■"/>
              <a:defRPr/>
            </a:lvl3pPr>
            <a:lvl4pPr lvl="3" algn="ctr" rtl="0">
              <a:lnSpc>
                <a:spcPct val="100000"/>
              </a:lnSpc>
              <a:spcBef>
                <a:spcPts val="0"/>
              </a:spcBef>
              <a:spcAft>
                <a:spcPts val="0"/>
              </a:spcAft>
              <a:buClr>
                <a:srgbClr val="000000"/>
              </a:buClr>
              <a:buSzPts val="1400"/>
              <a:buFont typeface="Arial"/>
              <a:buChar char="●"/>
              <a:defRPr/>
            </a:lvl4pPr>
            <a:lvl5pPr lvl="4" algn="ctr" rtl="0">
              <a:lnSpc>
                <a:spcPct val="100000"/>
              </a:lnSpc>
              <a:spcBef>
                <a:spcPts val="0"/>
              </a:spcBef>
              <a:spcAft>
                <a:spcPts val="0"/>
              </a:spcAft>
              <a:buClr>
                <a:srgbClr val="000000"/>
              </a:buClr>
              <a:buSzPts val="1400"/>
              <a:buFont typeface="Arial"/>
              <a:buChar char="○"/>
              <a:defRPr/>
            </a:lvl5pPr>
            <a:lvl6pPr lvl="5" algn="ctr" rtl="0">
              <a:lnSpc>
                <a:spcPct val="100000"/>
              </a:lnSpc>
              <a:spcBef>
                <a:spcPts val="0"/>
              </a:spcBef>
              <a:spcAft>
                <a:spcPts val="0"/>
              </a:spcAft>
              <a:buClr>
                <a:srgbClr val="000000"/>
              </a:buClr>
              <a:buSzPts val="1400"/>
              <a:buFont typeface="Arial"/>
              <a:buChar char="■"/>
              <a:defRPr/>
            </a:lvl6pPr>
            <a:lvl7pPr lvl="6" algn="ctr" rtl="0">
              <a:lnSpc>
                <a:spcPct val="100000"/>
              </a:lnSpc>
              <a:spcBef>
                <a:spcPts val="0"/>
              </a:spcBef>
              <a:spcAft>
                <a:spcPts val="0"/>
              </a:spcAft>
              <a:buClr>
                <a:srgbClr val="000000"/>
              </a:buClr>
              <a:buSzPts val="1400"/>
              <a:buFont typeface="Arial"/>
              <a:buChar char="●"/>
              <a:defRPr/>
            </a:lvl7pPr>
            <a:lvl8pPr lvl="7" algn="ctr" rtl="0">
              <a:lnSpc>
                <a:spcPct val="100000"/>
              </a:lnSpc>
              <a:spcBef>
                <a:spcPts val="0"/>
              </a:spcBef>
              <a:spcAft>
                <a:spcPts val="0"/>
              </a:spcAft>
              <a:buClr>
                <a:srgbClr val="000000"/>
              </a:buClr>
              <a:buSzPts val="1400"/>
              <a:buFont typeface="Arial"/>
              <a:buChar char="○"/>
              <a:defRPr/>
            </a:lvl8pPr>
            <a:lvl9pPr lvl="8" algn="ctr" rtl="0">
              <a:lnSpc>
                <a:spcPct val="100000"/>
              </a:lnSpc>
              <a:spcBef>
                <a:spcPts val="0"/>
              </a:spcBef>
              <a:spcAft>
                <a:spcPts val="0"/>
              </a:spcAft>
              <a:buClr>
                <a:srgbClr val="000000"/>
              </a:buClr>
              <a:buSzPts val="1400"/>
              <a:buFont typeface="Arial"/>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5"/>
        <p:cNvGrpSpPr/>
        <p:nvPr/>
      </p:nvGrpSpPr>
      <p:grpSpPr>
        <a:xfrm>
          <a:off x="0" y="0"/>
          <a:ext cx="0" cy="0"/>
          <a:chOff x="0" y="0"/>
          <a:chExt cx="0" cy="0"/>
        </a:xfrm>
      </p:grpSpPr>
      <p:pic>
        <p:nvPicPr>
          <p:cNvPr id="46" name="Google Shape;46;p8"/>
          <p:cNvPicPr preferRelativeResize="0"/>
          <p:nvPr/>
        </p:nvPicPr>
        <p:blipFill>
          <a:blip r:embed="rId2">
            <a:alphaModFix/>
          </a:blip>
          <a:stretch>
            <a:fillRect/>
          </a:stretch>
        </p:blipFill>
        <p:spPr>
          <a:xfrm>
            <a:off x="0" y="-43885"/>
            <a:ext cx="9143998" cy="5231259"/>
          </a:xfrm>
          <a:prstGeom prst="rect">
            <a:avLst/>
          </a:prstGeom>
          <a:noFill/>
          <a:ln>
            <a:noFill/>
          </a:ln>
        </p:spPr>
      </p:pic>
      <p:sp>
        <p:nvSpPr>
          <p:cNvPr id="47" name="Google Shape;47;p8"/>
          <p:cNvSpPr/>
          <p:nvPr/>
        </p:nvSpPr>
        <p:spPr>
          <a:xfrm>
            <a:off x="5188502" y="3870002"/>
            <a:ext cx="4144196" cy="1743811"/>
          </a:xfrm>
          <a:custGeom>
            <a:avLst/>
            <a:gdLst/>
            <a:ahLst/>
            <a:cxnLst/>
            <a:rect l="l" t="t" r="r" b="b"/>
            <a:pathLst>
              <a:path w="67985" h="28607" extrusionOk="0">
                <a:moveTo>
                  <a:pt x="65362" y="0"/>
                </a:moveTo>
                <a:cubicBezTo>
                  <a:pt x="62926" y="0"/>
                  <a:pt x="60336" y="1525"/>
                  <a:pt x="58411" y="3232"/>
                </a:cubicBezTo>
                <a:cubicBezTo>
                  <a:pt x="55768" y="5592"/>
                  <a:pt x="53139" y="8519"/>
                  <a:pt x="49600" y="8743"/>
                </a:cubicBezTo>
                <a:cubicBezTo>
                  <a:pt x="49451" y="8753"/>
                  <a:pt x="49303" y="8758"/>
                  <a:pt x="49156" y="8758"/>
                </a:cubicBezTo>
                <a:cubicBezTo>
                  <a:pt x="45971" y="8758"/>
                  <a:pt x="42955" y="6603"/>
                  <a:pt x="39809" y="6603"/>
                </a:cubicBezTo>
                <a:cubicBezTo>
                  <a:pt x="39504" y="6603"/>
                  <a:pt x="39199" y="6623"/>
                  <a:pt x="38891" y="6667"/>
                </a:cubicBezTo>
                <a:cubicBezTo>
                  <a:pt x="35755" y="7115"/>
                  <a:pt x="33515" y="9893"/>
                  <a:pt x="30632" y="11178"/>
                </a:cubicBezTo>
                <a:cubicBezTo>
                  <a:pt x="29067" y="11873"/>
                  <a:pt x="27423" y="12099"/>
                  <a:pt x="25737" y="12099"/>
                </a:cubicBezTo>
                <a:cubicBezTo>
                  <a:pt x="22587" y="12099"/>
                  <a:pt x="19287" y="11309"/>
                  <a:pt x="16067" y="11309"/>
                </a:cubicBezTo>
                <a:cubicBezTo>
                  <a:pt x="15568" y="11309"/>
                  <a:pt x="15071" y="11328"/>
                  <a:pt x="14577" y="11372"/>
                </a:cubicBezTo>
                <a:cubicBezTo>
                  <a:pt x="6498" y="12074"/>
                  <a:pt x="1" y="20617"/>
                  <a:pt x="1494" y="28607"/>
                </a:cubicBezTo>
                <a:lnTo>
                  <a:pt x="66775" y="25650"/>
                </a:lnTo>
                <a:lnTo>
                  <a:pt x="67985" y="708"/>
                </a:lnTo>
                <a:cubicBezTo>
                  <a:pt x="67160" y="213"/>
                  <a:pt x="66272" y="0"/>
                  <a:pt x="65362" y="0"/>
                </a:cubicBezTo>
                <a:close/>
              </a:path>
            </a:pathLst>
          </a:custGeom>
          <a:solidFill>
            <a:srgbClr val="D6E6EB">
              <a:alpha val="52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txBox="1">
            <a:spLocks noGrp="1"/>
          </p:cNvSpPr>
          <p:nvPr>
            <p:ph type="title"/>
          </p:nvPr>
        </p:nvSpPr>
        <p:spPr>
          <a:xfrm>
            <a:off x="1768550" y="1307100"/>
            <a:ext cx="56070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10"/>
          <p:cNvSpPr>
            <a:spLocks noGrp="1"/>
          </p:cNvSpPr>
          <p:nvPr>
            <p:ph type="pic" idx="2"/>
          </p:nvPr>
        </p:nvSpPr>
        <p:spPr>
          <a:xfrm>
            <a:off x="-25" y="-13725"/>
            <a:ext cx="9144000" cy="5157300"/>
          </a:xfrm>
          <a:prstGeom prst="rect">
            <a:avLst/>
          </a:prstGeom>
          <a:noFill/>
          <a:ln>
            <a:noFill/>
          </a:ln>
        </p:spPr>
      </p:sp>
      <p:sp>
        <p:nvSpPr>
          <p:cNvPr id="56" name="Google Shape;56;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7"/>
        <p:cNvGrpSpPr/>
        <p:nvPr/>
      </p:nvGrpSpPr>
      <p:grpSpPr>
        <a:xfrm>
          <a:off x="0" y="0"/>
          <a:ext cx="0" cy="0"/>
          <a:chOff x="0" y="0"/>
          <a:chExt cx="0" cy="0"/>
        </a:xfrm>
      </p:grpSpPr>
      <p:pic>
        <p:nvPicPr>
          <p:cNvPr id="58" name="Google Shape;58;p11"/>
          <p:cNvPicPr preferRelativeResize="0"/>
          <p:nvPr/>
        </p:nvPicPr>
        <p:blipFill>
          <a:blip r:embed="rId2">
            <a:alphaModFix/>
          </a:blip>
          <a:stretch>
            <a:fillRect/>
          </a:stretch>
        </p:blipFill>
        <p:spPr>
          <a:xfrm>
            <a:off x="0" y="-43885"/>
            <a:ext cx="9143998" cy="5231259"/>
          </a:xfrm>
          <a:prstGeom prst="rect">
            <a:avLst/>
          </a:prstGeom>
          <a:noFill/>
          <a:ln>
            <a:noFill/>
          </a:ln>
        </p:spPr>
      </p:pic>
      <p:sp>
        <p:nvSpPr>
          <p:cNvPr id="59" name="Google Shape;59;p11"/>
          <p:cNvSpPr/>
          <p:nvPr/>
        </p:nvSpPr>
        <p:spPr>
          <a:xfrm>
            <a:off x="5188502" y="3870002"/>
            <a:ext cx="4144196" cy="1743811"/>
          </a:xfrm>
          <a:custGeom>
            <a:avLst/>
            <a:gdLst/>
            <a:ahLst/>
            <a:cxnLst/>
            <a:rect l="l" t="t" r="r" b="b"/>
            <a:pathLst>
              <a:path w="67985" h="28607" extrusionOk="0">
                <a:moveTo>
                  <a:pt x="65362" y="0"/>
                </a:moveTo>
                <a:cubicBezTo>
                  <a:pt x="62926" y="0"/>
                  <a:pt x="60336" y="1525"/>
                  <a:pt x="58411" y="3232"/>
                </a:cubicBezTo>
                <a:cubicBezTo>
                  <a:pt x="55768" y="5592"/>
                  <a:pt x="53139" y="8519"/>
                  <a:pt x="49600" y="8743"/>
                </a:cubicBezTo>
                <a:cubicBezTo>
                  <a:pt x="49451" y="8753"/>
                  <a:pt x="49303" y="8758"/>
                  <a:pt x="49156" y="8758"/>
                </a:cubicBezTo>
                <a:cubicBezTo>
                  <a:pt x="45971" y="8758"/>
                  <a:pt x="42955" y="6603"/>
                  <a:pt x="39809" y="6603"/>
                </a:cubicBezTo>
                <a:cubicBezTo>
                  <a:pt x="39504" y="6603"/>
                  <a:pt x="39199" y="6623"/>
                  <a:pt x="38891" y="6667"/>
                </a:cubicBezTo>
                <a:cubicBezTo>
                  <a:pt x="35755" y="7115"/>
                  <a:pt x="33515" y="9893"/>
                  <a:pt x="30632" y="11178"/>
                </a:cubicBezTo>
                <a:cubicBezTo>
                  <a:pt x="29067" y="11873"/>
                  <a:pt x="27423" y="12099"/>
                  <a:pt x="25737" y="12099"/>
                </a:cubicBezTo>
                <a:cubicBezTo>
                  <a:pt x="22587" y="12099"/>
                  <a:pt x="19287" y="11309"/>
                  <a:pt x="16067" y="11309"/>
                </a:cubicBezTo>
                <a:cubicBezTo>
                  <a:pt x="15568" y="11309"/>
                  <a:pt x="15071" y="11328"/>
                  <a:pt x="14577" y="11372"/>
                </a:cubicBezTo>
                <a:cubicBezTo>
                  <a:pt x="6498" y="12074"/>
                  <a:pt x="1" y="20617"/>
                  <a:pt x="1494" y="28607"/>
                </a:cubicBezTo>
                <a:lnTo>
                  <a:pt x="66775" y="25650"/>
                </a:lnTo>
                <a:lnTo>
                  <a:pt x="67985" y="708"/>
                </a:lnTo>
                <a:cubicBezTo>
                  <a:pt x="67160" y="213"/>
                  <a:pt x="66272" y="0"/>
                  <a:pt x="65362" y="0"/>
                </a:cubicBezTo>
                <a:close/>
              </a:path>
            </a:pathLst>
          </a:custGeom>
          <a:solidFill>
            <a:srgbClr val="D6E6EB">
              <a:alpha val="52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1"/>
          <p:cNvSpPr txBox="1">
            <a:spLocks noGrp="1"/>
          </p:cNvSpPr>
          <p:nvPr>
            <p:ph type="title" hasCustomPrompt="1"/>
          </p:nvPr>
        </p:nvSpPr>
        <p:spPr>
          <a:xfrm>
            <a:off x="1284000" y="1057549"/>
            <a:ext cx="6576000" cy="17163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1" name="Google Shape;61;p11"/>
          <p:cNvSpPr txBox="1">
            <a:spLocks noGrp="1"/>
          </p:cNvSpPr>
          <p:nvPr>
            <p:ph type="subTitle" idx="1"/>
          </p:nvPr>
        </p:nvSpPr>
        <p:spPr>
          <a:xfrm>
            <a:off x="1284000" y="2774099"/>
            <a:ext cx="6576000" cy="49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Manrope ExtraBold"/>
              <a:buNone/>
              <a:defRPr sz="3000">
                <a:solidFill>
                  <a:schemeClr val="dk1"/>
                </a:solidFill>
                <a:latin typeface="Manrope ExtraBold"/>
                <a:ea typeface="Manrope ExtraBold"/>
                <a:cs typeface="Manrope ExtraBold"/>
                <a:sym typeface="Manrope ExtraBold"/>
              </a:defRPr>
            </a:lvl1pPr>
            <a:lvl2pPr lvl="1" rtl="0">
              <a:spcBef>
                <a:spcPts val="0"/>
              </a:spcBef>
              <a:spcAft>
                <a:spcPts val="0"/>
              </a:spcAft>
              <a:buClr>
                <a:schemeClr val="dk1"/>
              </a:buClr>
              <a:buSzPts val="3000"/>
              <a:buFont typeface="Manrope ExtraBold"/>
              <a:buNone/>
              <a:defRPr sz="3000">
                <a:solidFill>
                  <a:schemeClr val="dk1"/>
                </a:solidFill>
                <a:latin typeface="Manrope ExtraBold"/>
                <a:ea typeface="Manrope ExtraBold"/>
                <a:cs typeface="Manrope ExtraBold"/>
                <a:sym typeface="Manrope ExtraBold"/>
              </a:defRPr>
            </a:lvl2pPr>
            <a:lvl3pPr lvl="2" rtl="0">
              <a:spcBef>
                <a:spcPts val="0"/>
              </a:spcBef>
              <a:spcAft>
                <a:spcPts val="0"/>
              </a:spcAft>
              <a:buClr>
                <a:schemeClr val="dk1"/>
              </a:buClr>
              <a:buSzPts val="3000"/>
              <a:buFont typeface="Manrope ExtraBold"/>
              <a:buNone/>
              <a:defRPr sz="3000">
                <a:solidFill>
                  <a:schemeClr val="dk1"/>
                </a:solidFill>
                <a:latin typeface="Manrope ExtraBold"/>
                <a:ea typeface="Manrope ExtraBold"/>
                <a:cs typeface="Manrope ExtraBold"/>
                <a:sym typeface="Manrope ExtraBold"/>
              </a:defRPr>
            </a:lvl3pPr>
            <a:lvl4pPr lvl="3" rtl="0">
              <a:spcBef>
                <a:spcPts val="0"/>
              </a:spcBef>
              <a:spcAft>
                <a:spcPts val="0"/>
              </a:spcAft>
              <a:buClr>
                <a:schemeClr val="dk1"/>
              </a:buClr>
              <a:buSzPts val="3000"/>
              <a:buFont typeface="Manrope ExtraBold"/>
              <a:buNone/>
              <a:defRPr sz="3000">
                <a:solidFill>
                  <a:schemeClr val="dk1"/>
                </a:solidFill>
                <a:latin typeface="Manrope ExtraBold"/>
                <a:ea typeface="Manrope ExtraBold"/>
                <a:cs typeface="Manrope ExtraBold"/>
                <a:sym typeface="Manrope ExtraBold"/>
              </a:defRPr>
            </a:lvl4pPr>
            <a:lvl5pPr lvl="4" rtl="0">
              <a:spcBef>
                <a:spcPts val="0"/>
              </a:spcBef>
              <a:spcAft>
                <a:spcPts val="0"/>
              </a:spcAft>
              <a:buClr>
                <a:schemeClr val="dk1"/>
              </a:buClr>
              <a:buSzPts val="3000"/>
              <a:buFont typeface="Manrope ExtraBold"/>
              <a:buNone/>
              <a:defRPr sz="3000">
                <a:solidFill>
                  <a:schemeClr val="dk1"/>
                </a:solidFill>
                <a:latin typeface="Manrope ExtraBold"/>
                <a:ea typeface="Manrope ExtraBold"/>
                <a:cs typeface="Manrope ExtraBold"/>
                <a:sym typeface="Manrope ExtraBold"/>
              </a:defRPr>
            </a:lvl5pPr>
            <a:lvl6pPr lvl="5" rtl="0">
              <a:spcBef>
                <a:spcPts val="0"/>
              </a:spcBef>
              <a:spcAft>
                <a:spcPts val="0"/>
              </a:spcAft>
              <a:buClr>
                <a:schemeClr val="dk1"/>
              </a:buClr>
              <a:buSzPts val="3000"/>
              <a:buFont typeface="Manrope ExtraBold"/>
              <a:buNone/>
              <a:defRPr sz="3000">
                <a:solidFill>
                  <a:schemeClr val="dk1"/>
                </a:solidFill>
                <a:latin typeface="Manrope ExtraBold"/>
                <a:ea typeface="Manrope ExtraBold"/>
                <a:cs typeface="Manrope ExtraBold"/>
                <a:sym typeface="Manrope ExtraBold"/>
              </a:defRPr>
            </a:lvl6pPr>
            <a:lvl7pPr lvl="6" rtl="0">
              <a:spcBef>
                <a:spcPts val="0"/>
              </a:spcBef>
              <a:spcAft>
                <a:spcPts val="0"/>
              </a:spcAft>
              <a:buClr>
                <a:schemeClr val="dk1"/>
              </a:buClr>
              <a:buSzPts val="3000"/>
              <a:buFont typeface="Manrope ExtraBold"/>
              <a:buNone/>
              <a:defRPr sz="3000">
                <a:solidFill>
                  <a:schemeClr val="dk1"/>
                </a:solidFill>
                <a:latin typeface="Manrope ExtraBold"/>
                <a:ea typeface="Manrope ExtraBold"/>
                <a:cs typeface="Manrope ExtraBold"/>
                <a:sym typeface="Manrope ExtraBold"/>
              </a:defRPr>
            </a:lvl7pPr>
            <a:lvl8pPr lvl="7" rtl="0">
              <a:spcBef>
                <a:spcPts val="0"/>
              </a:spcBef>
              <a:spcAft>
                <a:spcPts val="0"/>
              </a:spcAft>
              <a:buClr>
                <a:schemeClr val="dk1"/>
              </a:buClr>
              <a:buSzPts val="3000"/>
              <a:buFont typeface="Manrope ExtraBold"/>
              <a:buNone/>
              <a:defRPr sz="3000">
                <a:solidFill>
                  <a:schemeClr val="dk1"/>
                </a:solidFill>
                <a:latin typeface="Manrope ExtraBold"/>
                <a:ea typeface="Manrope ExtraBold"/>
                <a:cs typeface="Manrope ExtraBold"/>
                <a:sym typeface="Manrope ExtraBold"/>
              </a:defRPr>
            </a:lvl8pPr>
            <a:lvl9pPr lvl="8" rtl="0">
              <a:spcBef>
                <a:spcPts val="0"/>
              </a:spcBef>
              <a:spcAft>
                <a:spcPts val="0"/>
              </a:spcAft>
              <a:buClr>
                <a:schemeClr val="dk1"/>
              </a:buClr>
              <a:buSzPts val="3000"/>
              <a:buFont typeface="Manrope ExtraBold"/>
              <a:buNone/>
              <a:defRPr sz="3000">
                <a:solidFill>
                  <a:schemeClr val="dk1"/>
                </a:solidFill>
                <a:latin typeface="Manrope ExtraBold"/>
                <a:ea typeface="Manrope ExtraBold"/>
                <a:cs typeface="Manrope ExtraBold"/>
                <a:sym typeface="Manrope Extra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marL="914400" lvl="1"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marL="1371600" lvl="2"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marL="1828800" lvl="3"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marL="2286000" lvl="4"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marL="2743200" lvl="5"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marL="3200400" lvl="6"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marL="3657600" lvl="7"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marL="4114800" lvl="8"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8" r:id="rId18"/>
    <p:sldLayoutId id="2147483669"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Zhong0118/RichEditor"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hyperlink" Target="http://110.42.192.232/"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7"/>
          <p:cNvSpPr txBox="1">
            <a:spLocks noGrp="1"/>
          </p:cNvSpPr>
          <p:nvPr>
            <p:ph type="ctrTitle"/>
          </p:nvPr>
        </p:nvSpPr>
        <p:spPr>
          <a:xfrm>
            <a:off x="117666" y="884098"/>
            <a:ext cx="6745200" cy="238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BD-N</a:t>
            </a:r>
            <a:r>
              <a:rPr lang="en-US" altLang="zh-CN" dirty="0" err="1"/>
              <a:t>ote</a:t>
            </a:r>
            <a:br>
              <a:rPr lang="en-US" altLang="zh-CN" dirty="0"/>
            </a:br>
            <a:r>
              <a:rPr lang="zh-CN" altLang="en-US" sz="3600" dirty="0">
                <a:latin typeface="阿里妈妈东方大楷" pitchFamily="2" charset="-122"/>
                <a:ea typeface="阿里妈妈东方大楷" pitchFamily="2" charset="-122"/>
              </a:rPr>
              <a:t>新时代智能富文本编辑器</a:t>
            </a:r>
            <a:endParaRPr dirty="0">
              <a:solidFill>
                <a:schemeClr val="dk2"/>
              </a:solidFill>
              <a:latin typeface="阿里妈妈东方大楷" pitchFamily="2" charset="-122"/>
              <a:ea typeface="阿里妈妈东方大楷" pitchFamily="2" charset="-122"/>
            </a:endParaRPr>
          </a:p>
        </p:txBody>
      </p:sp>
      <p:grpSp>
        <p:nvGrpSpPr>
          <p:cNvPr id="156" name="Google Shape;156;p27"/>
          <p:cNvGrpSpPr/>
          <p:nvPr/>
        </p:nvGrpSpPr>
        <p:grpSpPr>
          <a:xfrm>
            <a:off x="432775" y="4134975"/>
            <a:ext cx="812402" cy="555675"/>
            <a:chOff x="565325" y="4048325"/>
            <a:chExt cx="812402" cy="555675"/>
          </a:xfrm>
        </p:grpSpPr>
        <p:sp>
          <p:nvSpPr>
            <p:cNvPr id="157" name="Google Shape;157;p27"/>
            <p:cNvSpPr/>
            <p:nvPr/>
          </p:nvSpPr>
          <p:spPr>
            <a:xfrm flipH="1">
              <a:off x="713225" y="4537174"/>
              <a:ext cx="664502" cy="66826"/>
            </a:xfrm>
            <a:custGeom>
              <a:avLst/>
              <a:gdLst/>
              <a:ahLst/>
              <a:cxnLst/>
              <a:rect l="l" t="t" r="r" b="b"/>
              <a:pathLst>
                <a:path w="7289" h="733" fill="none" extrusionOk="0">
                  <a:moveTo>
                    <a:pt x="0" y="1"/>
                  </a:moveTo>
                  <a:cubicBezTo>
                    <a:pt x="732" y="1"/>
                    <a:pt x="732" y="733"/>
                    <a:pt x="1464" y="733"/>
                  </a:cubicBezTo>
                  <a:cubicBezTo>
                    <a:pt x="2196" y="733"/>
                    <a:pt x="2196" y="1"/>
                    <a:pt x="2913" y="1"/>
                  </a:cubicBezTo>
                  <a:cubicBezTo>
                    <a:pt x="3644" y="1"/>
                    <a:pt x="3644" y="733"/>
                    <a:pt x="4376" y="733"/>
                  </a:cubicBezTo>
                  <a:cubicBezTo>
                    <a:pt x="5108" y="733"/>
                    <a:pt x="5108" y="1"/>
                    <a:pt x="5840" y="1"/>
                  </a:cubicBezTo>
                  <a:cubicBezTo>
                    <a:pt x="6557" y="1"/>
                    <a:pt x="6572" y="733"/>
                    <a:pt x="7289" y="733"/>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7"/>
            <p:cNvSpPr/>
            <p:nvPr/>
          </p:nvSpPr>
          <p:spPr>
            <a:xfrm>
              <a:off x="565325" y="4048325"/>
              <a:ext cx="147900" cy="14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159" name="Google Shape;159;p27"/>
          <p:cNvGrpSpPr/>
          <p:nvPr/>
        </p:nvGrpSpPr>
        <p:grpSpPr>
          <a:xfrm>
            <a:off x="6041628" y="3479601"/>
            <a:ext cx="1985325" cy="1305371"/>
            <a:chOff x="6970075" y="3722775"/>
            <a:chExt cx="1546806" cy="1017040"/>
          </a:xfrm>
        </p:grpSpPr>
        <p:sp>
          <p:nvSpPr>
            <p:cNvPr id="160" name="Google Shape;160;p27"/>
            <p:cNvSpPr/>
            <p:nvPr/>
          </p:nvSpPr>
          <p:spPr>
            <a:xfrm>
              <a:off x="6970075" y="4084966"/>
              <a:ext cx="1385713" cy="293308"/>
            </a:xfrm>
            <a:custGeom>
              <a:avLst/>
              <a:gdLst/>
              <a:ahLst/>
              <a:cxnLst/>
              <a:rect l="l" t="t" r="r" b="b"/>
              <a:pathLst>
                <a:path w="32112" h="6797" extrusionOk="0">
                  <a:moveTo>
                    <a:pt x="1" y="1"/>
                  </a:moveTo>
                  <a:lnTo>
                    <a:pt x="61" y="1166"/>
                  </a:lnTo>
                  <a:lnTo>
                    <a:pt x="359" y="5766"/>
                  </a:lnTo>
                  <a:lnTo>
                    <a:pt x="419" y="6796"/>
                  </a:lnTo>
                  <a:lnTo>
                    <a:pt x="30513" y="6796"/>
                  </a:lnTo>
                  <a:cubicBezTo>
                    <a:pt x="30722" y="6602"/>
                    <a:pt x="32111" y="5243"/>
                    <a:pt x="31977" y="3122"/>
                  </a:cubicBezTo>
                  <a:cubicBezTo>
                    <a:pt x="31872" y="1345"/>
                    <a:pt x="30767" y="240"/>
                    <a:pt x="305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7"/>
            <p:cNvSpPr/>
            <p:nvPr/>
          </p:nvSpPr>
          <p:spPr>
            <a:xfrm>
              <a:off x="6972664" y="4135240"/>
              <a:ext cx="1320596" cy="198545"/>
            </a:xfrm>
            <a:custGeom>
              <a:avLst/>
              <a:gdLst/>
              <a:ahLst/>
              <a:cxnLst/>
              <a:rect l="l" t="t" r="r" b="b"/>
              <a:pathLst>
                <a:path w="30603" h="4601" extrusionOk="0">
                  <a:moveTo>
                    <a:pt x="1" y="1"/>
                  </a:moveTo>
                  <a:lnTo>
                    <a:pt x="299" y="4601"/>
                  </a:lnTo>
                  <a:lnTo>
                    <a:pt x="28795" y="4601"/>
                  </a:lnTo>
                  <a:cubicBezTo>
                    <a:pt x="29915" y="4168"/>
                    <a:pt x="30602" y="3062"/>
                    <a:pt x="30453" y="1957"/>
                  </a:cubicBezTo>
                  <a:cubicBezTo>
                    <a:pt x="30334" y="1076"/>
                    <a:pt x="29676" y="314"/>
                    <a:pt x="287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7"/>
            <p:cNvSpPr/>
            <p:nvPr/>
          </p:nvSpPr>
          <p:spPr>
            <a:xfrm>
              <a:off x="6975901" y="4186162"/>
              <a:ext cx="1247107" cy="43"/>
            </a:xfrm>
            <a:custGeom>
              <a:avLst/>
              <a:gdLst/>
              <a:ahLst/>
              <a:cxnLst/>
              <a:rect l="l" t="t" r="r" b="b"/>
              <a:pathLst>
                <a:path w="28900" h="1" fill="none" extrusionOk="0">
                  <a:moveTo>
                    <a:pt x="0" y="1"/>
                  </a:moveTo>
                  <a:lnTo>
                    <a:pt x="28899" y="1"/>
                  </a:lnTo>
                </a:path>
              </a:pathLst>
            </a:custGeom>
            <a:noFill/>
            <a:ln w="9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7"/>
            <p:cNvSpPr/>
            <p:nvPr/>
          </p:nvSpPr>
          <p:spPr>
            <a:xfrm>
              <a:off x="6975901" y="4237731"/>
              <a:ext cx="1247107" cy="43"/>
            </a:xfrm>
            <a:custGeom>
              <a:avLst/>
              <a:gdLst/>
              <a:ahLst/>
              <a:cxnLst/>
              <a:rect l="l" t="t" r="r" b="b"/>
              <a:pathLst>
                <a:path w="28900" h="1" fill="none" extrusionOk="0">
                  <a:moveTo>
                    <a:pt x="0" y="0"/>
                  </a:moveTo>
                  <a:lnTo>
                    <a:pt x="28899" y="0"/>
                  </a:lnTo>
                </a:path>
              </a:pathLst>
            </a:custGeom>
            <a:noFill/>
            <a:ln w="9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7"/>
            <p:cNvSpPr/>
            <p:nvPr/>
          </p:nvSpPr>
          <p:spPr>
            <a:xfrm>
              <a:off x="6975901" y="4289300"/>
              <a:ext cx="1247107" cy="43"/>
            </a:xfrm>
            <a:custGeom>
              <a:avLst/>
              <a:gdLst/>
              <a:ahLst/>
              <a:cxnLst/>
              <a:rect l="l" t="t" r="r" b="b"/>
              <a:pathLst>
                <a:path w="28900" h="1" fill="none" extrusionOk="0">
                  <a:moveTo>
                    <a:pt x="0" y="0"/>
                  </a:moveTo>
                  <a:lnTo>
                    <a:pt x="28899" y="0"/>
                  </a:lnTo>
                </a:path>
              </a:pathLst>
            </a:custGeom>
            <a:noFill/>
            <a:ln w="9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7"/>
            <p:cNvSpPr/>
            <p:nvPr/>
          </p:nvSpPr>
          <p:spPr>
            <a:xfrm>
              <a:off x="7112526" y="3722775"/>
              <a:ext cx="1404355" cy="362222"/>
            </a:xfrm>
            <a:custGeom>
              <a:avLst/>
              <a:gdLst/>
              <a:ahLst/>
              <a:cxnLst/>
              <a:rect l="l" t="t" r="r" b="b"/>
              <a:pathLst>
                <a:path w="32544" h="8394" extrusionOk="0">
                  <a:moveTo>
                    <a:pt x="1897" y="0"/>
                  </a:moveTo>
                  <a:cubicBezTo>
                    <a:pt x="1584" y="314"/>
                    <a:pt x="225" y="1703"/>
                    <a:pt x="120" y="3928"/>
                  </a:cubicBezTo>
                  <a:cubicBezTo>
                    <a:pt x="1" y="6482"/>
                    <a:pt x="1643" y="8140"/>
                    <a:pt x="1897" y="8394"/>
                  </a:cubicBezTo>
                  <a:lnTo>
                    <a:pt x="32544" y="8394"/>
                  </a:lnTo>
                  <a:lnTo>
                    <a:pt x="32499" y="7289"/>
                  </a:lnTo>
                  <a:lnTo>
                    <a:pt x="32320" y="1106"/>
                  </a:lnTo>
                  <a:lnTo>
                    <a:pt x="322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7"/>
            <p:cNvSpPr/>
            <p:nvPr/>
          </p:nvSpPr>
          <p:spPr>
            <a:xfrm>
              <a:off x="7592698" y="3770460"/>
              <a:ext cx="922903" cy="266855"/>
            </a:xfrm>
            <a:custGeom>
              <a:avLst/>
              <a:gdLst/>
              <a:ahLst/>
              <a:cxnLst/>
              <a:rect l="l" t="t" r="r" b="b"/>
              <a:pathLst>
                <a:path w="21387" h="6184" extrusionOk="0">
                  <a:moveTo>
                    <a:pt x="1867" y="1"/>
                  </a:moveTo>
                  <a:cubicBezTo>
                    <a:pt x="1688" y="105"/>
                    <a:pt x="329" y="1001"/>
                    <a:pt x="149" y="2689"/>
                  </a:cubicBezTo>
                  <a:cubicBezTo>
                    <a:pt x="0" y="4063"/>
                    <a:pt x="672" y="5407"/>
                    <a:pt x="1867" y="6184"/>
                  </a:cubicBezTo>
                  <a:lnTo>
                    <a:pt x="21387" y="6184"/>
                  </a:lnTo>
                  <a:lnTo>
                    <a:pt x="211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7"/>
            <p:cNvSpPr/>
            <p:nvPr/>
          </p:nvSpPr>
          <p:spPr>
            <a:xfrm>
              <a:off x="7191799" y="3864579"/>
              <a:ext cx="333224" cy="79271"/>
            </a:xfrm>
            <a:custGeom>
              <a:avLst/>
              <a:gdLst/>
              <a:ahLst/>
              <a:cxnLst/>
              <a:rect l="l" t="t" r="r" b="b"/>
              <a:pathLst>
                <a:path w="7722" h="1837" extrusionOk="0">
                  <a:moveTo>
                    <a:pt x="3869" y="0"/>
                  </a:moveTo>
                  <a:cubicBezTo>
                    <a:pt x="1733" y="0"/>
                    <a:pt x="1" y="403"/>
                    <a:pt x="1" y="911"/>
                  </a:cubicBezTo>
                  <a:cubicBezTo>
                    <a:pt x="1" y="1419"/>
                    <a:pt x="1733" y="1837"/>
                    <a:pt x="3869" y="1837"/>
                  </a:cubicBezTo>
                  <a:cubicBezTo>
                    <a:pt x="5989" y="1837"/>
                    <a:pt x="7722" y="1419"/>
                    <a:pt x="7722" y="911"/>
                  </a:cubicBezTo>
                  <a:cubicBezTo>
                    <a:pt x="7722" y="403"/>
                    <a:pt x="5989" y="0"/>
                    <a:pt x="38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7"/>
            <p:cNvSpPr/>
            <p:nvPr/>
          </p:nvSpPr>
          <p:spPr>
            <a:xfrm>
              <a:off x="7660363" y="3854265"/>
              <a:ext cx="850104" cy="43"/>
            </a:xfrm>
            <a:custGeom>
              <a:avLst/>
              <a:gdLst/>
              <a:ahLst/>
              <a:cxnLst/>
              <a:rect l="l" t="t" r="r" b="b"/>
              <a:pathLst>
                <a:path w="19700" h="1" fill="none" extrusionOk="0">
                  <a:moveTo>
                    <a:pt x="0" y="0"/>
                  </a:moveTo>
                  <a:lnTo>
                    <a:pt x="19699" y="0"/>
                  </a:lnTo>
                </a:path>
              </a:pathLst>
            </a:custGeom>
            <a:noFill/>
            <a:ln w="9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7"/>
            <p:cNvSpPr/>
            <p:nvPr/>
          </p:nvSpPr>
          <p:spPr>
            <a:xfrm>
              <a:off x="7660363" y="3905791"/>
              <a:ext cx="850104" cy="43"/>
            </a:xfrm>
            <a:custGeom>
              <a:avLst/>
              <a:gdLst/>
              <a:ahLst/>
              <a:cxnLst/>
              <a:rect l="l" t="t" r="r" b="b"/>
              <a:pathLst>
                <a:path w="19700" h="1" fill="none" extrusionOk="0">
                  <a:moveTo>
                    <a:pt x="0" y="1"/>
                  </a:moveTo>
                  <a:lnTo>
                    <a:pt x="19699" y="1"/>
                  </a:lnTo>
                </a:path>
              </a:pathLst>
            </a:custGeom>
            <a:noFill/>
            <a:ln w="9325" cap="rnd" cmpd="sng">
              <a:solidFill>
                <a:srgbClr val="0926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7"/>
            <p:cNvSpPr/>
            <p:nvPr/>
          </p:nvSpPr>
          <p:spPr>
            <a:xfrm>
              <a:off x="7660363" y="3957360"/>
              <a:ext cx="850104" cy="43"/>
            </a:xfrm>
            <a:custGeom>
              <a:avLst/>
              <a:gdLst/>
              <a:ahLst/>
              <a:cxnLst/>
              <a:rect l="l" t="t" r="r" b="b"/>
              <a:pathLst>
                <a:path w="19700" h="1" fill="none" extrusionOk="0">
                  <a:moveTo>
                    <a:pt x="0" y="1"/>
                  </a:moveTo>
                  <a:lnTo>
                    <a:pt x="19699" y="1"/>
                  </a:lnTo>
                </a:path>
              </a:pathLst>
            </a:custGeom>
            <a:noFill/>
            <a:ln w="9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7"/>
            <p:cNvSpPr/>
            <p:nvPr/>
          </p:nvSpPr>
          <p:spPr>
            <a:xfrm>
              <a:off x="7112526" y="4377593"/>
              <a:ext cx="1404355" cy="362222"/>
            </a:xfrm>
            <a:custGeom>
              <a:avLst/>
              <a:gdLst/>
              <a:ahLst/>
              <a:cxnLst/>
              <a:rect l="l" t="t" r="r" b="b"/>
              <a:pathLst>
                <a:path w="32544" h="8394" extrusionOk="0">
                  <a:moveTo>
                    <a:pt x="1897" y="0"/>
                  </a:moveTo>
                  <a:cubicBezTo>
                    <a:pt x="1584" y="314"/>
                    <a:pt x="225" y="1703"/>
                    <a:pt x="120" y="3928"/>
                  </a:cubicBezTo>
                  <a:cubicBezTo>
                    <a:pt x="1" y="6482"/>
                    <a:pt x="1643" y="8140"/>
                    <a:pt x="1897" y="8394"/>
                  </a:cubicBezTo>
                  <a:lnTo>
                    <a:pt x="32544" y="8394"/>
                  </a:lnTo>
                  <a:lnTo>
                    <a:pt x="32499" y="7288"/>
                  </a:lnTo>
                  <a:lnTo>
                    <a:pt x="32320" y="1105"/>
                  </a:lnTo>
                  <a:lnTo>
                    <a:pt x="322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7"/>
            <p:cNvSpPr/>
            <p:nvPr/>
          </p:nvSpPr>
          <p:spPr>
            <a:xfrm>
              <a:off x="7592698" y="4425278"/>
              <a:ext cx="922903" cy="267502"/>
            </a:xfrm>
            <a:custGeom>
              <a:avLst/>
              <a:gdLst/>
              <a:ahLst/>
              <a:cxnLst/>
              <a:rect l="l" t="t" r="r" b="b"/>
              <a:pathLst>
                <a:path w="21387" h="6199" extrusionOk="0">
                  <a:moveTo>
                    <a:pt x="1867" y="0"/>
                  </a:moveTo>
                  <a:cubicBezTo>
                    <a:pt x="1688" y="120"/>
                    <a:pt x="329" y="1001"/>
                    <a:pt x="149" y="2704"/>
                  </a:cubicBezTo>
                  <a:cubicBezTo>
                    <a:pt x="0" y="4063"/>
                    <a:pt x="672" y="5407"/>
                    <a:pt x="1867" y="6198"/>
                  </a:cubicBezTo>
                  <a:lnTo>
                    <a:pt x="21387" y="6198"/>
                  </a:lnTo>
                  <a:lnTo>
                    <a:pt x="211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7"/>
            <p:cNvSpPr/>
            <p:nvPr/>
          </p:nvSpPr>
          <p:spPr>
            <a:xfrm>
              <a:off x="7660363" y="4509040"/>
              <a:ext cx="850104" cy="43"/>
            </a:xfrm>
            <a:custGeom>
              <a:avLst/>
              <a:gdLst/>
              <a:ahLst/>
              <a:cxnLst/>
              <a:rect l="l" t="t" r="r" b="b"/>
              <a:pathLst>
                <a:path w="19700" h="1" fill="none" extrusionOk="0">
                  <a:moveTo>
                    <a:pt x="0" y="1"/>
                  </a:moveTo>
                  <a:lnTo>
                    <a:pt x="19699" y="1"/>
                  </a:lnTo>
                </a:path>
              </a:pathLst>
            </a:custGeom>
            <a:noFill/>
            <a:ln w="9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7"/>
            <p:cNvSpPr/>
            <p:nvPr/>
          </p:nvSpPr>
          <p:spPr>
            <a:xfrm>
              <a:off x="7660363" y="4560609"/>
              <a:ext cx="850104" cy="43"/>
            </a:xfrm>
            <a:custGeom>
              <a:avLst/>
              <a:gdLst/>
              <a:ahLst/>
              <a:cxnLst/>
              <a:rect l="l" t="t" r="r" b="b"/>
              <a:pathLst>
                <a:path w="19700" h="1" fill="none" extrusionOk="0">
                  <a:moveTo>
                    <a:pt x="0" y="1"/>
                  </a:moveTo>
                  <a:lnTo>
                    <a:pt x="19699" y="1"/>
                  </a:lnTo>
                </a:path>
              </a:pathLst>
            </a:custGeom>
            <a:noFill/>
            <a:ln w="9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7"/>
            <p:cNvSpPr/>
            <p:nvPr/>
          </p:nvSpPr>
          <p:spPr>
            <a:xfrm>
              <a:off x="7660363" y="4612825"/>
              <a:ext cx="850104" cy="43"/>
            </a:xfrm>
            <a:custGeom>
              <a:avLst/>
              <a:gdLst/>
              <a:ahLst/>
              <a:cxnLst/>
              <a:rect l="l" t="t" r="r" b="b"/>
              <a:pathLst>
                <a:path w="19700" h="1" fill="none" extrusionOk="0">
                  <a:moveTo>
                    <a:pt x="0" y="0"/>
                  </a:moveTo>
                  <a:lnTo>
                    <a:pt x="19699" y="0"/>
                  </a:lnTo>
                </a:path>
              </a:pathLst>
            </a:custGeom>
            <a:noFill/>
            <a:ln w="9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7"/>
            <p:cNvSpPr/>
            <p:nvPr/>
          </p:nvSpPr>
          <p:spPr>
            <a:xfrm>
              <a:off x="7159563" y="4474258"/>
              <a:ext cx="376419" cy="154702"/>
            </a:xfrm>
            <a:custGeom>
              <a:avLst/>
              <a:gdLst/>
              <a:ahLst/>
              <a:cxnLst/>
              <a:rect l="l" t="t" r="r" b="b"/>
              <a:pathLst>
                <a:path w="8723" h="3585" fill="none" extrusionOk="0">
                  <a:moveTo>
                    <a:pt x="8723" y="3585"/>
                  </a:moveTo>
                  <a:lnTo>
                    <a:pt x="748" y="3585"/>
                  </a:lnTo>
                  <a:cubicBezTo>
                    <a:pt x="628" y="3435"/>
                    <a:pt x="1" y="2704"/>
                    <a:pt x="75" y="1613"/>
                  </a:cubicBezTo>
                  <a:cubicBezTo>
                    <a:pt x="135" y="747"/>
                    <a:pt x="583" y="180"/>
                    <a:pt x="748" y="0"/>
                  </a:cubicBezTo>
                  <a:lnTo>
                    <a:pt x="8723" y="0"/>
                  </a:lnTo>
                  <a:cubicBezTo>
                    <a:pt x="8559" y="284"/>
                    <a:pt x="8260" y="926"/>
                    <a:pt x="8260" y="1793"/>
                  </a:cubicBezTo>
                  <a:cubicBezTo>
                    <a:pt x="8260" y="2659"/>
                    <a:pt x="8559" y="3301"/>
                    <a:pt x="8723" y="3585"/>
                  </a:cubicBez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7"/>
            <p:cNvSpPr/>
            <p:nvPr/>
          </p:nvSpPr>
          <p:spPr>
            <a:xfrm>
              <a:off x="7194388" y="4084966"/>
              <a:ext cx="1092406" cy="43"/>
            </a:xfrm>
            <a:custGeom>
              <a:avLst/>
              <a:gdLst/>
              <a:ahLst/>
              <a:cxnLst/>
              <a:rect l="l" t="t" r="r" b="b"/>
              <a:pathLst>
                <a:path w="25315" h="1" fill="none" extrusionOk="0">
                  <a:moveTo>
                    <a:pt x="0" y="1"/>
                  </a:moveTo>
                  <a:lnTo>
                    <a:pt x="25315" y="1"/>
                  </a:lnTo>
                </a:path>
              </a:pathLst>
            </a:custGeom>
            <a:noFill/>
            <a:ln w="9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7"/>
            <p:cNvSpPr/>
            <p:nvPr/>
          </p:nvSpPr>
          <p:spPr>
            <a:xfrm>
              <a:off x="7194388" y="4377593"/>
              <a:ext cx="1092406" cy="690"/>
            </a:xfrm>
            <a:custGeom>
              <a:avLst/>
              <a:gdLst/>
              <a:ahLst/>
              <a:cxnLst/>
              <a:rect l="l" t="t" r="r" b="b"/>
              <a:pathLst>
                <a:path w="25315" h="16" fill="none" extrusionOk="0">
                  <a:moveTo>
                    <a:pt x="25315" y="15"/>
                  </a:moveTo>
                  <a:lnTo>
                    <a:pt x="0" y="0"/>
                  </a:lnTo>
                </a:path>
              </a:pathLst>
            </a:custGeom>
            <a:noFill/>
            <a:ln w="9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7"/>
          <p:cNvSpPr/>
          <p:nvPr/>
        </p:nvSpPr>
        <p:spPr>
          <a:xfrm rot="1189787">
            <a:off x="1060878" y="498039"/>
            <a:ext cx="446825" cy="339484"/>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noFill/>
                <a:latin typeface="Baloo"/>
              </a:rPr>
              <a:t>+1</a:t>
            </a:r>
          </a:p>
        </p:txBody>
      </p:sp>
      <p:sp>
        <p:nvSpPr>
          <p:cNvPr id="180" name="Google Shape;180;p27"/>
          <p:cNvSpPr/>
          <p:nvPr/>
        </p:nvSpPr>
        <p:spPr>
          <a:xfrm rot="-968752">
            <a:off x="8472351" y="369762"/>
            <a:ext cx="284751" cy="339473"/>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noFill/>
                <a:latin typeface="Baloo"/>
              </a:rPr>
              <a:t>0</a:t>
            </a:r>
          </a:p>
        </p:txBody>
      </p:sp>
      <p:sp>
        <p:nvSpPr>
          <p:cNvPr id="181" name="Google Shape;181;p27"/>
          <p:cNvSpPr/>
          <p:nvPr/>
        </p:nvSpPr>
        <p:spPr>
          <a:xfrm rot="-257646">
            <a:off x="3193744" y="4422604"/>
            <a:ext cx="446836" cy="362790"/>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noFill/>
                <a:latin typeface="Baloo"/>
              </a:rPr>
              <a:t>-3</a:t>
            </a:r>
          </a:p>
        </p:txBody>
      </p:sp>
      <p:grpSp>
        <p:nvGrpSpPr>
          <p:cNvPr id="182" name="Google Shape;182;p27"/>
          <p:cNvGrpSpPr/>
          <p:nvPr/>
        </p:nvGrpSpPr>
        <p:grpSpPr>
          <a:xfrm>
            <a:off x="7673904" y="2830245"/>
            <a:ext cx="1037321" cy="1954710"/>
            <a:chOff x="7393446" y="2649287"/>
            <a:chExt cx="1037321" cy="1954710"/>
          </a:xfrm>
        </p:grpSpPr>
        <p:grpSp>
          <p:nvGrpSpPr>
            <p:cNvPr id="183" name="Google Shape;183;p27"/>
            <p:cNvGrpSpPr/>
            <p:nvPr/>
          </p:nvGrpSpPr>
          <p:grpSpPr>
            <a:xfrm>
              <a:off x="7393446" y="2649287"/>
              <a:ext cx="1037321" cy="1954707"/>
              <a:chOff x="5440801" y="2812401"/>
              <a:chExt cx="867906" cy="1635464"/>
            </a:xfrm>
          </p:grpSpPr>
          <p:sp>
            <p:nvSpPr>
              <p:cNvPr id="184" name="Google Shape;184;p27"/>
              <p:cNvSpPr/>
              <p:nvPr/>
            </p:nvSpPr>
            <p:spPr>
              <a:xfrm>
                <a:off x="5440801" y="3520700"/>
                <a:ext cx="733988" cy="156741"/>
              </a:xfrm>
              <a:custGeom>
                <a:avLst/>
                <a:gdLst/>
                <a:ahLst/>
                <a:cxnLst/>
                <a:rect l="l" t="t" r="r" b="b"/>
                <a:pathLst>
                  <a:path w="19237" h="4108" extrusionOk="0">
                    <a:moveTo>
                      <a:pt x="9619" y="1"/>
                    </a:moveTo>
                    <a:cubicBezTo>
                      <a:pt x="8678" y="1"/>
                      <a:pt x="7782" y="16"/>
                      <a:pt x="6916" y="75"/>
                    </a:cubicBezTo>
                    <a:cubicBezTo>
                      <a:pt x="3033" y="314"/>
                      <a:pt x="165" y="1076"/>
                      <a:pt x="1" y="1972"/>
                    </a:cubicBezTo>
                    <a:lnTo>
                      <a:pt x="31" y="2196"/>
                    </a:lnTo>
                    <a:cubicBezTo>
                      <a:pt x="374" y="3256"/>
                      <a:pt x="4631" y="4108"/>
                      <a:pt x="9619" y="4108"/>
                    </a:cubicBezTo>
                    <a:cubicBezTo>
                      <a:pt x="14592" y="4108"/>
                      <a:pt x="18699" y="3301"/>
                      <a:pt x="19192" y="2256"/>
                    </a:cubicBezTo>
                    <a:lnTo>
                      <a:pt x="19237" y="1972"/>
                    </a:lnTo>
                    <a:lnTo>
                      <a:pt x="19237" y="1957"/>
                    </a:lnTo>
                    <a:cubicBezTo>
                      <a:pt x="19073" y="1151"/>
                      <a:pt x="16683" y="449"/>
                      <a:pt x="13323" y="150"/>
                    </a:cubicBezTo>
                    <a:cubicBezTo>
                      <a:pt x="12188" y="45"/>
                      <a:pt x="10933" y="1"/>
                      <a:pt x="96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7"/>
              <p:cNvSpPr/>
              <p:nvPr/>
            </p:nvSpPr>
            <p:spPr>
              <a:xfrm>
                <a:off x="6173061" y="3595941"/>
                <a:ext cx="1717" cy="10836"/>
              </a:xfrm>
              <a:custGeom>
                <a:avLst/>
                <a:gdLst/>
                <a:ahLst/>
                <a:cxnLst/>
                <a:rect l="l" t="t" r="r" b="b"/>
                <a:pathLst>
                  <a:path w="45" h="284" extrusionOk="0">
                    <a:moveTo>
                      <a:pt x="45" y="0"/>
                    </a:moveTo>
                    <a:lnTo>
                      <a:pt x="0" y="284"/>
                    </a:lnTo>
                    <a:cubicBezTo>
                      <a:pt x="30" y="224"/>
                      <a:pt x="45" y="149"/>
                      <a:pt x="45" y="75"/>
                    </a:cubicBezTo>
                    <a:cubicBezTo>
                      <a:pt x="45" y="60"/>
                      <a:pt x="45" y="30"/>
                      <a:pt x="45" y="0"/>
                    </a:cubicBezTo>
                    <a:close/>
                  </a:path>
                </a:pathLst>
              </a:custGeom>
              <a:solidFill>
                <a:srgbClr val="56B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7"/>
              <p:cNvSpPr/>
              <p:nvPr/>
            </p:nvSpPr>
            <p:spPr>
              <a:xfrm>
                <a:off x="5694375" y="2812401"/>
                <a:ext cx="250793" cy="1047965"/>
              </a:xfrm>
              <a:custGeom>
                <a:avLst/>
                <a:gdLst/>
                <a:ahLst/>
                <a:cxnLst/>
                <a:rect l="l" t="t" r="r" b="b"/>
                <a:pathLst>
                  <a:path w="6573" h="27466" extrusionOk="0">
                    <a:moveTo>
                      <a:pt x="1" y="1"/>
                    </a:moveTo>
                    <a:lnTo>
                      <a:pt x="1" y="27466"/>
                    </a:lnTo>
                    <a:lnTo>
                      <a:pt x="6572" y="27466"/>
                    </a:lnTo>
                    <a:lnTo>
                      <a:pt x="6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7"/>
              <p:cNvSpPr/>
              <p:nvPr/>
            </p:nvSpPr>
            <p:spPr>
              <a:xfrm>
                <a:off x="5852220" y="2888176"/>
                <a:ext cx="92946" cy="38"/>
              </a:xfrm>
              <a:custGeom>
                <a:avLst/>
                <a:gdLst/>
                <a:ahLst/>
                <a:cxnLst/>
                <a:rect l="l" t="t" r="r" b="b"/>
                <a:pathLst>
                  <a:path w="2436" h="1" fill="none" extrusionOk="0">
                    <a:moveTo>
                      <a:pt x="2435" y="1"/>
                    </a:moveTo>
                    <a:lnTo>
                      <a:pt x="1" y="1"/>
                    </a:lnTo>
                  </a:path>
                </a:pathLst>
              </a:custGeom>
              <a:noFill/>
              <a:ln w="9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7"/>
              <p:cNvSpPr/>
              <p:nvPr/>
            </p:nvSpPr>
            <p:spPr>
              <a:xfrm>
                <a:off x="5868169" y="2970246"/>
                <a:ext cx="76997" cy="38"/>
              </a:xfrm>
              <a:custGeom>
                <a:avLst/>
                <a:gdLst/>
                <a:ahLst/>
                <a:cxnLst/>
                <a:rect l="l" t="t" r="r" b="b"/>
                <a:pathLst>
                  <a:path w="2018" h="1" fill="none" extrusionOk="0">
                    <a:moveTo>
                      <a:pt x="2017" y="1"/>
                    </a:moveTo>
                    <a:lnTo>
                      <a:pt x="1" y="1"/>
                    </a:lnTo>
                  </a:path>
                </a:pathLst>
              </a:custGeom>
              <a:noFill/>
              <a:ln w="9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7"/>
              <p:cNvSpPr/>
              <p:nvPr/>
            </p:nvSpPr>
            <p:spPr>
              <a:xfrm>
                <a:off x="5852220" y="3051744"/>
                <a:ext cx="92946" cy="38"/>
              </a:xfrm>
              <a:custGeom>
                <a:avLst/>
                <a:gdLst/>
                <a:ahLst/>
                <a:cxnLst/>
                <a:rect l="l" t="t" r="r" b="b"/>
                <a:pathLst>
                  <a:path w="2436" h="1" fill="none" extrusionOk="0">
                    <a:moveTo>
                      <a:pt x="2435" y="0"/>
                    </a:moveTo>
                    <a:lnTo>
                      <a:pt x="1" y="0"/>
                    </a:lnTo>
                  </a:path>
                </a:pathLst>
              </a:custGeom>
              <a:noFill/>
              <a:ln w="9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7"/>
              <p:cNvSpPr/>
              <p:nvPr/>
            </p:nvSpPr>
            <p:spPr>
              <a:xfrm>
                <a:off x="5868169" y="3133776"/>
                <a:ext cx="76997" cy="38"/>
              </a:xfrm>
              <a:custGeom>
                <a:avLst/>
                <a:gdLst/>
                <a:ahLst/>
                <a:cxnLst/>
                <a:rect l="l" t="t" r="r" b="b"/>
                <a:pathLst>
                  <a:path w="2018" h="1" fill="none" extrusionOk="0">
                    <a:moveTo>
                      <a:pt x="2017" y="1"/>
                    </a:moveTo>
                    <a:lnTo>
                      <a:pt x="1" y="1"/>
                    </a:lnTo>
                  </a:path>
                </a:pathLst>
              </a:custGeom>
              <a:noFill/>
              <a:ln w="9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7"/>
              <p:cNvSpPr/>
              <p:nvPr/>
            </p:nvSpPr>
            <p:spPr>
              <a:xfrm>
                <a:off x="5852220" y="3215274"/>
                <a:ext cx="92946" cy="38"/>
              </a:xfrm>
              <a:custGeom>
                <a:avLst/>
                <a:gdLst/>
                <a:ahLst/>
                <a:cxnLst/>
                <a:rect l="l" t="t" r="r" b="b"/>
                <a:pathLst>
                  <a:path w="2436" h="1" fill="none" extrusionOk="0">
                    <a:moveTo>
                      <a:pt x="2435" y="1"/>
                    </a:moveTo>
                    <a:lnTo>
                      <a:pt x="1" y="1"/>
                    </a:lnTo>
                  </a:path>
                </a:pathLst>
              </a:custGeom>
              <a:noFill/>
              <a:ln w="9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7"/>
              <p:cNvSpPr/>
              <p:nvPr/>
            </p:nvSpPr>
            <p:spPr>
              <a:xfrm>
                <a:off x="5868169" y="3297344"/>
                <a:ext cx="76997" cy="38"/>
              </a:xfrm>
              <a:custGeom>
                <a:avLst/>
                <a:gdLst/>
                <a:ahLst/>
                <a:cxnLst/>
                <a:rect l="l" t="t" r="r" b="b"/>
                <a:pathLst>
                  <a:path w="2018" h="1" fill="none" extrusionOk="0">
                    <a:moveTo>
                      <a:pt x="2017" y="0"/>
                    </a:moveTo>
                    <a:lnTo>
                      <a:pt x="1" y="0"/>
                    </a:lnTo>
                  </a:path>
                </a:pathLst>
              </a:custGeom>
              <a:noFill/>
              <a:ln w="9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7"/>
              <p:cNvSpPr/>
              <p:nvPr/>
            </p:nvSpPr>
            <p:spPr>
              <a:xfrm>
                <a:off x="5852220" y="3378804"/>
                <a:ext cx="92946" cy="38"/>
              </a:xfrm>
              <a:custGeom>
                <a:avLst/>
                <a:gdLst/>
                <a:ahLst/>
                <a:cxnLst/>
                <a:rect l="l" t="t" r="r" b="b"/>
                <a:pathLst>
                  <a:path w="2436" h="1" fill="none" extrusionOk="0">
                    <a:moveTo>
                      <a:pt x="2435" y="1"/>
                    </a:moveTo>
                    <a:lnTo>
                      <a:pt x="1" y="1"/>
                    </a:lnTo>
                  </a:path>
                </a:pathLst>
              </a:custGeom>
              <a:noFill/>
              <a:ln w="9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7"/>
              <p:cNvSpPr/>
              <p:nvPr/>
            </p:nvSpPr>
            <p:spPr>
              <a:xfrm>
                <a:off x="5868169" y="3460874"/>
                <a:ext cx="76997" cy="38"/>
              </a:xfrm>
              <a:custGeom>
                <a:avLst/>
                <a:gdLst/>
                <a:ahLst/>
                <a:cxnLst/>
                <a:rect l="l" t="t" r="r" b="b"/>
                <a:pathLst>
                  <a:path w="2018" h="1" fill="none" extrusionOk="0">
                    <a:moveTo>
                      <a:pt x="2017" y="1"/>
                    </a:moveTo>
                    <a:lnTo>
                      <a:pt x="1" y="1"/>
                    </a:lnTo>
                  </a:path>
                </a:pathLst>
              </a:custGeom>
              <a:noFill/>
              <a:ln w="9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7"/>
              <p:cNvSpPr/>
              <p:nvPr/>
            </p:nvSpPr>
            <p:spPr>
              <a:xfrm>
                <a:off x="5852220" y="3542372"/>
                <a:ext cx="92946" cy="38"/>
              </a:xfrm>
              <a:custGeom>
                <a:avLst/>
                <a:gdLst/>
                <a:ahLst/>
                <a:cxnLst/>
                <a:rect l="l" t="t" r="r" b="b"/>
                <a:pathLst>
                  <a:path w="2436" h="1" fill="none" extrusionOk="0">
                    <a:moveTo>
                      <a:pt x="2435" y="0"/>
                    </a:moveTo>
                    <a:lnTo>
                      <a:pt x="1" y="0"/>
                    </a:lnTo>
                  </a:path>
                </a:pathLst>
              </a:custGeom>
              <a:noFill/>
              <a:ln w="9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7"/>
              <p:cNvSpPr/>
              <p:nvPr/>
            </p:nvSpPr>
            <p:spPr>
              <a:xfrm>
                <a:off x="5868169" y="3624404"/>
                <a:ext cx="76997" cy="38"/>
              </a:xfrm>
              <a:custGeom>
                <a:avLst/>
                <a:gdLst/>
                <a:ahLst/>
                <a:cxnLst/>
                <a:rect l="l" t="t" r="r" b="b"/>
                <a:pathLst>
                  <a:path w="2018" h="1" fill="none" extrusionOk="0">
                    <a:moveTo>
                      <a:pt x="2017" y="1"/>
                    </a:moveTo>
                    <a:lnTo>
                      <a:pt x="1" y="1"/>
                    </a:lnTo>
                  </a:path>
                </a:pathLst>
              </a:custGeom>
              <a:noFill/>
              <a:ln w="9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7"/>
              <p:cNvSpPr/>
              <p:nvPr/>
            </p:nvSpPr>
            <p:spPr>
              <a:xfrm>
                <a:off x="5852220" y="3705902"/>
                <a:ext cx="92946" cy="38"/>
              </a:xfrm>
              <a:custGeom>
                <a:avLst/>
                <a:gdLst/>
                <a:ahLst/>
                <a:cxnLst/>
                <a:rect l="l" t="t" r="r" b="b"/>
                <a:pathLst>
                  <a:path w="2436" h="1" fill="none" extrusionOk="0">
                    <a:moveTo>
                      <a:pt x="2435" y="1"/>
                    </a:moveTo>
                    <a:lnTo>
                      <a:pt x="1" y="1"/>
                    </a:lnTo>
                  </a:path>
                </a:pathLst>
              </a:custGeom>
              <a:noFill/>
              <a:ln w="9325" cap="rnd" cmpd="sng">
                <a:solidFill>
                  <a:srgbClr val="0926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7"/>
              <p:cNvSpPr/>
              <p:nvPr/>
            </p:nvSpPr>
            <p:spPr>
              <a:xfrm>
                <a:off x="5868169" y="3787972"/>
                <a:ext cx="76997" cy="38"/>
              </a:xfrm>
              <a:custGeom>
                <a:avLst/>
                <a:gdLst/>
                <a:ahLst/>
                <a:cxnLst/>
                <a:rect l="l" t="t" r="r" b="b"/>
                <a:pathLst>
                  <a:path w="2018" h="1" fill="none" extrusionOk="0">
                    <a:moveTo>
                      <a:pt x="2017" y="0"/>
                    </a:moveTo>
                    <a:lnTo>
                      <a:pt x="1" y="0"/>
                    </a:lnTo>
                  </a:path>
                </a:pathLst>
              </a:custGeom>
              <a:noFill/>
              <a:ln w="9325" cap="rnd" cmpd="sng">
                <a:solidFill>
                  <a:srgbClr val="0926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7"/>
              <p:cNvSpPr/>
              <p:nvPr/>
            </p:nvSpPr>
            <p:spPr>
              <a:xfrm>
                <a:off x="6053943" y="3061283"/>
                <a:ext cx="152773" cy="281126"/>
              </a:xfrm>
              <a:custGeom>
                <a:avLst/>
                <a:gdLst/>
                <a:ahLst/>
                <a:cxnLst/>
                <a:rect l="l" t="t" r="r" b="b"/>
                <a:pathLst>
                  <a:path w="4004" h="7368" extrusionOk="0">
                    <a:moveTo>
                      <a:pt x="4003" y="333"/>
                    </a:moveTo>
                    <a:lnTo>
                      <a:pt x="3999" y="346"/>
                    </a:lnTo>
                    <a:lnTo>
                      <a:pt x="3999" y="346"/>
                    </a:lnTo>
                    <a:lnTo>
                      <a:pt x="4003" y="348"/>
                    </a:lnTo>
                    <a:lnTo>
                      <a:pt x="4003" y="333"/>
                    </a:lnTo>
                    <a:close/>
                    <a:moveTo>
                      <a:pt x="2886" y="1"/>
                    </a:moveTo>
                    <a:cubicBezTo>
                      <a:pt x="2573" y="1"/>
                      <a:pt x="2286" y="197"/>
                      <a:pt x="2181" y="512"/>
                    </a:cubicBezTo>
                    <a:lnTo>
                      <a:pt x="135" y="6411"/>
                    </a:lnTo>
                    <a:cubicBezTo>
                      <a:pt x="1" y="6800"/>
                      <a:pt x="210" y="7233"/>
                      <a:pt x="598" y="7367"/>
                    </a:cubicBezTo>
                    <a:lnTo>
                      <a:pt x="2689" y="1363"/>
                    </a:lnTo>
                    <a:cubicBezTo>
                      <a:pt x="2760" y="1163"/>
                      <a:pt x="2952" y="1037"/>
                      <a:pt x="3154" y="1037"/>
                    </a:cubicBezTo>
                    <a:cubicBezTo>
                      <a:pt x="3208" y="1037"/>
                      <a:pt x="3263" y="1046"/>
                      <a:pt x="3316" y="1065"/>
                    </a:cubicBezTo>
                    <a:lnTo>
                      <a:pt x="3705" y="1199"/>
                    </a:lnTo>
                    <a:lnTo>
                      <a:pt x="3999" y="346"/>
                    </a:lnTo>
                    <a:lnTo>
                      <a:pt x="3999" y="346"/>
                    </a:lnTo>
                    <a:lnTo>
                      <a:pt x="3152" y="49"/>
                    </a:lnTo>
                    <a:cubicBezTo>
                      <a:pt x="3064" y="16"/>
                      <a:pt x="2974" y="1"/>
                      <a:pt x="2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7"/>
              <p:cNvSpPr/>
              <p:nvPr/>
            </p:nvSpPr>
            <p:spPr>
              <a:xfrm>
                <a:off x="5852220" y="2997603"/>
                <a:ext cx="456486" cy="1084441"/>
              </a:xfrm>
              <a:custGeom>
                <a:avLst/>
                <a:gdLst/>
                <a:ahLst/>
                <a:cxnLst/>
                <a:rect l="l" t="t" r="r" b="b"/>
                <a:pathLst>
                  <a:path w="11964" h="28422" extrusionOk="0">
                    <a:moveTo>
                      <a:pt x="9529" y="0"/>
                    </a:moveTo>
                    <a:cubicBezTo>
                      <a:pt x="9455" y="75"/>
                      <a:pt x="9395" y="165"/>
                      <a:pt x="9350" y="269"/>
                    </a:cubicBezTo>
                    <a:lnTo>
                      <a:pt x="9335" y="284"/>
                    </a:lnTo>
                    <a:lnTo>
                      <a:pt x="5661" y="10993"/>
                    </a:lnTo>
                    <a:lnTo>
                      <a:pt x="5631" y="11082"/>
                    </a:lnTo>
                    <a:lnTo>
                      <a:pt x="5348" y="11918"/>
                    </a:lnTo>
                    <a:lnTo>
                      <a:pt x="1" y="27540"/>
                    </a:lnTo>
                    <a:lnTo>
                      <a:pt x="2585" y="28422"/>
                    </a:lnTo>
                    <a:lnTo>
                      <a:pt x="7946" y="12755"/>
                    </a:lnTo>
                    <a:lnTo>
                      <a:pt x="8230" y="11948"/>
                    </a:lnTo>
                    <a:lnTo>
                      <a:pt x="11919" y="1180"/>
                    </a:lnTo>
                    <a:cubicBezTo>
                      <a:pt x="11964" y="1061"/>
                      <a:pt x="11964" y="941"/>
                      <a:pt x="11934" y="822"/>
                    </a:cubicBezTo>
                    <a:lnTo>
                      <a:pt x="95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7"/>
              <p:cNvSpPr/>
              <p:nvPr/>
            </p:nvSpPr>
            <p:spPr>
              <a:xfrm>
                <a:off x="6056232" y="3420430"/>
                <a:ext cx="110001" cy="63261"/>
              </a:xfrm>
              <a:custGeom>
                <a:avLst/>
                <a:gdLst/>
                <a:ahLst/>
                <a:cxnLst/>
                <a:rect l="l" t="t" r="r" b="b"/>
                <a:pathLst>
                  <a:path w="2883" h="1658" extrusionOk="0">
                    <a:moveTo>
                      <a:pt x="284" y="0"/>
                    </a:moveTo>
                    <a:lnTo>
                      <a:pt x="1" y="822"/>
                    </a:lnTo>
                    <a:lnTo>
                      <a:pt x="2599" y="1658"/>
                    </a:lnTo>
                    <a:lnTo>
                      <a:pt x="2883" y="866"/>
                    </a:lnTo>
                    <a:lnTo>
                      <a:pt x="2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7"/>
              <p:cNvSpPr/>
              <p:nvPr/>
            </p:nvSpPr>
            <p:spPr>
              <a:xfrm>
                <a:off x="5852220" y="4047804"/>
                <a:ext cx="98631" cy="107177"/>
              </a:xfrm>
              <a:custGeom>
                <a:avLst/>
                <a:gdLst/>
                <a:ahLst/>
                <a:cxnLst/>
                <a:rect l="l" t="t" r="r" b="b"/>
                <a:pathLst>
                  <a:path w="2585" h="2809" extrusionOk="0">
                    <a:moveTo>
                      <a:pt x="1" y="0"/>
                    </a:moveTo>
                    <a:lnTo>
                      <a:pt x="344" y="2644"/>
                    </a:lnTo>
                    <a:lnTo>
                      <a:pt x="792" y="2808"/>
                    </a:lnTo>
                    <a:lnTo>
                      <a:pt x="2585" y="897"/>
                    </a:lnTo>
                    <a:lnTo>
                      <a:pt x="1" y="0"/>
                    </a:lnTo>
                    <a:close/>
                  </a:path>
                </a:pathLst>
              </a:custGeom>
              <a:solidFill>
                <a:srgbClr val="64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7"/>
              <p:cNvSpPr/>
              <p:nvPr/>
            </p:nvSpPr>
            <p:spPr>
              <a:xfrm>
                <a:off x="6208392" y="2991651"/>
                <a:ext cx="100309" cy="51013"/>
              </a:xfrm>
              <a:custGeom>
                <a:avLst/>
                <a:gdLst/>
                <a:ahLst/>
                <a:cxnLst/>
                <a:rect l="l" t="t" r="r" b="b"/>
                <a:pathLst>
                  <a:path w="2629" h="1337" extrusionOk="0">
                    <a:moveTo>
                      <a:pt x="611" y="0"/>
                    </a:moveTo>
                    <a:cubicBezTo>
                      <a:pt x="513" y="0"/>
                      <a:pt x="416" y="23"/>
                      <a:pt x="329" y="67"/>
                    </a:cubicBezTo>
                    <a:cubicBezTo>
                      <a:pt x="284" y="97"/>
                      <a:pt x="239" y="127"/>
                      <a:pt x="194" y="156"/>
                    </a:cubicBezTo>
                    <a:cubicBezTo>
                      <a:pt x="120" y="231"/>
                      <a:pt x="60" y="321"/>
                      <a:pt x="15" y="425"/>
                    </a:cubicBezTo>
                    <a:cubicBezTo>
                      <a:pt x="15" y="425"/>
                      <a:pt x="0" y="440"/>
                      <a:pt x="0" y="440"/>
                    </a:cubicBezTo>
                    <a:lnTo>
                      <a:pt x="2584" y="1336"/>
                    </a:lnTo>
                    <a:cubicBezTo>
                      <a:pt x="2629" y="1217"/>
                      <a:pt x="2629" y="1097"/>
                      <a:pt x="2599" y="978"/>
                    </a:cubicBezTo>
                    <a:cubicBezTo>
                      <a:pt x="2554" y="769"/>
                      <a:pt x="2405" y="590"/>
                      <a:pt x="2181" y="515"/>
                    </a:cubicBezTo>
                    <a:lnTo>
                      <a:pt x="822" y="37"/>
                    </a:lnTo>
                    <a:cubicBezTo>
                      <a:pt x="753" y="12"/>
                      <a:pt x="682" y="0"/>
                      <a:pt x="6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7"/>
              <p:cNvSpPr/>
              <p:nvPr/>
            </p:nvSpPr>
            <p:spPr>
              <a:xfrm>
                <a:off x="6242006" y="2968415"/>
                <a:ext cx="51891" cy="51433"/>
              </a:xfrm>
              <a:custGeom>
                <a:avLst/>
                <a:gdLst/>
                <a:ahLst/>
                <a:cxnLst/>
                <a:rect l="l" t="t" r="r" b="b"/>
                <a:pathLst>
                  <a:path w="1360" h="1348" extrusionOk="0">
                    <a:moveTo>
                      <a:pt x="732" y="0"/>
                    </a:moveTo>
                    <a:cubicBezTo>
                      <a:pt x="502" y="0"/>
                      <a:pt x="294" y="140"/>
                      <a:pt x="224" y="362"/>
                    </a:cubicBezTo>
                    <a:lnTo>
                      <a:pt x="0" y="989"/>
                    </a:lnTo>
                    <a:lnTo>
                      <a:pt x="1046" y="1348"/>
                    </a:lnTo>
                    <a:lnTo>
                      <a:pt x="1255" y="721"/>
                    </a:lnTo>
                    <a:cubicBezTo>
                      <a:pt x="1359" y="437"/>
                      <a:pt x="1210" y="123"/>
                      <a:pt x="926" y="34"/>
                    </a:cubicBezTo>
                    <a:cubicBezTo>
                      <a:pt x="861" y="11"/>
                      <a:pt x="796" y="0"/>
                      <a:pt x="7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7"/>
              <p:cNvSpPr/>
              <p:nvPr/>
            </p:nvSpPr>
            <p:spPr>
              <a:xfrm>
                <a:off x="6208392" y="3008439"/>
                <a:ext cx="98593" cy="34225"/>
              </a:xfrm>
              <a:custGeom>
                <a:avLst/>
                <a:gdLst/>
                <a:ahLst/>
                <a:cxnLst/>
                <a:rect l="l" t="t" r="r" b="b"/>
                <a:pathLst>
                  <a:path w="2584" h="897" fill="none" extrusionOk="0">
                    <a:moveTo>
                      <a:pt x="0" y="0"/>
                    </a:moveTo>
                    <a:lnTo>
                      <a:pt x="2584" y="896"/>
                    </a:lnTo>
                  </a:path>
                </a:pathLst>
              </a:custGeom>
              <a:noFill/>
              <a:ln w="9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7"/>
              <p:cNvSpPr/>
              <p:nvPr/>
            </p:nvSpPr>
            <p:spPr>
              <a:xfrm>
                <a:off x="6245974" y="2995314"/>
                <a:ext cx="39376" cy="13736"/>
              </a:xfrm>
              <a:custGeom>
                <a:avLst/>
                <a:gdLst/>
                <a:ahLst/>
                <a:cxnLst/>
                <a:rect l="l" t="t" r="r" b="b"/>
                <a:pathLst>
                  <a:path w="1032" h="360" fill="none" extrusionOk="0">
                    <a:moveTo>
                      <a:pt x="1" y="1"/>
                    </a:moveTo>
                    <a:cubicBezTo>
                      <a:pt x="1" y="1"/>
                      <a:pt x="479" y="299"/>
                      <a:pt x="1031" y="359"/>
                    </a:cubicBezTo>
                  </a:path>
                </a:pathLst>
              </a:custGeom>
              <a:noFill/>
              <a:ln w="9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7"/>
              <p:cNvSpPr/>
              <p:nvPr/>
            </p:nvSpPr>
            <p:spPr>
              <a:xfrm>
                <a:off x="5852220" y="4047804"/>
                <a:ext cx="98058" cy="34225"/>
              </a:xfrm>
              <a:custGeom>
                <a:avLst/>
                <a:gdLst/>
                <a:ahLst/>
                <a:cxnLst/>
                <a:rect l="l" t="t" r="r" b="b"/>
                <a:pathLst>
                  <a:path w="2570" h="897" fill="none" extrusionOk="0">
                    <a:moveTo>
                      <a:pt x="1" y="0"/>
                    </a:moveTo>
                    <a:lnTo>
                      <a:pt x="2570" y="897"/>
                    </a:lnTo>
                  </a:path>
                </a:pathLst>
              </a:custGeom>
              <a:noFill/>
              <a:ln w="9325" cap="rnd" cmpd="sng">
                <a:solidFill>
                  <a:srgbClr val="0926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7"/>
              <p:cNvSpPr/>
              <p:nvPr/>
            </p:nvSpPr>
            <p:spPr>
              <a:xfrm>
                <a:off x="5864773" y="4148646"/>
                <a:ext cx="17704" cy="20642"/>
              </a:xfrm>
              <a:custGeom>
                <a:avLst/>
                <a:gdLst/>
                <a:ahLst/>
                <a:cxnLst/>
                <a:rect l="l" t="t" r="r" b="b"/>
                <a:pathLst>
                  <a:path w="464" h="541" extrusionOk="0">
                    <a:moveTo>
                      <a:pt x="0" y="1"/>
                    </a:moveTo>
                    <a:lnTo>
                      <a:pt x="15" y="6"/>
                    </a:lnTo>
                    <a:lnTo>
                      <a:pt x="15" y="6"/>
                    </a:lnTo>
                    <a:lnTo>
                      <a:pt x="15" y="1"/>
                    </a:lnTo>
                    <a:close/>
                    <a:moveTo>
                      <a:pt x="15" y="6"/>
                    </a:moveTo>
                    <a:lnTo>
                      <a:pt x="30" y="464"/>
                    </a:lnTo>
                    <a:cubicBezTo>
                      <a:pt x="30" y="511"/>
                      <a:pt x="66" y="541"/>
                      <a:pt x="104" y="541"/>
                    </a:cubicBezTo>
                    <a:cubicBezTo>
                      <a:pt x="126" y="541"/>
                      <a:pt x="148" y="531"/>
                      <a:pt x="165" y="509"/>
                    </a:cubicBezTo>
                    <a:lnTo>
                      <a:pt x="463" y="165"/>
                    </a:lnTo>
                    <a:lnTo>
                      <a:pt x="15" y="6"/>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7"/>
              <p:cNvSpPr/>
              <p:nvPr/>
            </p:nvSpPr>
            <p:spPr>
              <a:xfrm>
                <a:off x="5622607" y="3953791"/>
                <a:ext cx="117975" cy="85124"/>
              </a:xfrm>
              <a:custGeom>
                <a:avLst/>
                <a:gdLst/>
                <a:ahLst/>
                <a:cxnLst/>
                <a:rect l="l" t="t" r="r" b="b"/>
                <a:pathLst>
                  <a:path w="3092" h="2231" extrusionOk="0">
                    <a:moveTo>
                      <a:pt x="2778" y="0"/>
                    </a:moveTo>
                    <a:lnTo>
                      <a:pt x="0" y="508"/>
                    </a:lnTo>
                    <a:lnTo>
                      <a:pt x="269" y="1957"/>
                    </a:lnTo>
                    <a:cubicBezTo>
                      <a:pt x="296" y="2117"/>
                      <a:pt x="443" y="2230"/>
                      <a:pt x="613" y="2230"/>
                    </a:cubicBezTo>
                    <a:cubicBezTo>
                      <a:pt x="632" y="2230"/>
                      <a:pt x="652" y="2229"/>
                      <a:pt x="672" y="2226"/>
                    </a:cubicBezTo>
                    <a:lnTo>
                      <a:pt x="2778" y="1822"/>
                    </a:lnTo>
                    <a:cubicBezTo>
                      <a:pt x="2957" y="1792"/>
                      <a:pt x="3092" y="1613"/>
                      <a:pt x="3047" y="1419"/>
                    </a:cubicBezTo>
                    <a:lnTo>
                      <a:pt x="2778" y="0"/>
                    </a:lnTo>
                    <a:close/>
                  </a:path>
                </a:pathLst>
              </a:custGeom>
              <a:solidFill>
                <a:srgbClr val="EC68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7"/>
              <p:cNvSpPr/>
              <p:nvPr/>
            </p:nvSpPr>
            <p:spPr>
              <a:xfrm>
                <a:off x="5502344" y="3129808"/>
                <a:ext cx="102065" cy="181809"/>
              </a:xfrm>
              <a:custGeom>
                <a:avLst/>
                <a:gdLst/>
                <a:ahLst/>
                <a:cxnLst/>
                <a:rect l="l" t="t" r="r" b="b"/>
                <a:pathLst>
                  <a:path w="2675" h="4765" extrusionOk="0">
                    <a:moveTo>
                      <a:pt x="494" y="0"/>
                    </a:moveTo>
                    <a:lnTo>
                      <a:pt x="329" y="1449"/>
                    </a:lnTo>
                    <a:lnTo>
                      <a:pt x="1" y="4361"/>
                    </a:lnTo>
                    <a:lnTo>
                      <a:pt x="16" y="4361"/>
                    </a:lnTo>
                    <a:lnTo>
                      <a:pt x="509" y="4765"/>
                    </a:lnTo>
                    <a:lnTo>
                      <a:pt x="882" y="4242"/>
                    </a:lnTo>
                    <a:cubicBezTo>
                      <a:pt x="912" y="4212"/>
                      <a:pt x="942" y="4197"/>
                      <a:pt x="986" y="4182"/>
                    </a:cubicBezTo>
                    <a:cubicBezTo>
                      <a:pt x="1016" y="4182"/>
                      <a:pt x="1061" y="4197"/>
                      <a:pt x="1091" y="4212"/>
                    </a:cubicBezTo>
                    <a:lnTo>
                      <a:pt x="1584" y="4615"/>
                    </a:lnTo>
                    <a:lnTo>
                      <a:pt x="1957" y="4093"/>
                    </a:lnTo>
                    <a:cubicBezTo>
                      <a:pt x="1987" y="4063"/>
                      <a:pt x="2017" y="4048"/>
                      <a:pt x="2062" y="4048"/>
                    </a:cubicBezTo>
                    <a:cubicBezTo>
                      <a:pt x="2071" y="4043"/>
                      <a:pt x="2079" y="4042"/>
                      <a:pt x="2088" y="4042"/>
                    </a:cubicBezTo>
                    <a:cubicBezTo>
                      <a:pt x="2108" y="4042"/>
                      <a:pt x="2126" y="4052"/>
                      <a:pt x="2136" y="4063"/>
                    </a:cubicBezTo>
                    <a:cubicBezTo>
                      <a:pt x="2151" y="4063"/>
                      <a:pt x="2166" y="4078"/>
                      <a:pt x="2166" y="4078"/>
                    </a:cubicBezTo>
                    <a:lnTo>
                      <a:pt x="2674" y="4481"/>
                    </a:lnTo>
                    <a:lnTo>
                      <a:pt x="2659" y="4391"/>
                    </a:lnTo>
                    <a:lnTo>
                      <a:pt x="1196" y="1419"/>
                    </a:lnTo>
                    <a:lnTo>
                      <a:pt x="4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7"/>
              <p:cNvSpPr/>
              <p:nvPr/>
            </p:nvSpPr>
            <p:spPr>
              <a:xfrm>
                <a:off x="5500627" y="3283990"/>
                <a:ext cx="227976" cy="689194"/>
              </a:xfrm>
              <a:custGeom>
                <a:avLst/>
                <a:gdLst/>
                <a:ahLst/>
                <a:cxnLst/>
                <a:rect l="l" t="t" r="r" b="b"/>
                <a:pathLst>
                  <a:path w="5975" h="18063" extrusionOk="0">
                    <a:moveTo>
                      <a:pt x="2133" y="1"/>
                    </a:moveTo>
                    <a:cubicBezTo>
                      <a:pt x="2124" y="1"/>
                      <a:pt x="2116" y="2"/>
                      <a:pt x="2107" y="7"/>
                    </a:cubicBezTo>
                    <a:cubicBezTo>
                      <a:pt x="2062" y="7"/>
                      <a:pt x="2032" y="22"/>
                      <a:pt x="2002" y="66"/>
                    </a:cubicBezTo>
                    <a:lnTo>
                      <a:pt x="1629" y="574"/>
                    </a:lnTo>
                    <a:lnTo>
                      <a:pt x="1136" y="171"/>
                    </a:lnTo>
                    <a:cubicBezTo>
                      <a:pt x="1106" y="156"/>
                      <a:pt x="1061" y="141"/>
                      <a:pt x="1031" y="141"/>
                    </a:cubicBezTo>
                    <a:cubicBezTo>
                      <a:pt x="987" y="156"/>
                      <a:pt x="957" y="171"/>
                      <a:pt x="927" y="201"/>
                    </a:cubicBezTo>
                    <a:lnTo>
                      <a:pt x="554" y="724"/>
                    </a:lnTo>
                    <a:lnTo>
                      <a:pt x="61" y="320"/>
                    </a:lnTo>
                    <a:lnTo>
                      <a:pt x="46" y="320"/>
                    </a:lnTo>
                    <a:lnTo>
                      <a:pt x="16" y="649"/>
                    </a:lnTo>
                    <a:lnTo>
                      <a:pt x="1" y="709"/>
                    </a:lnTo>
                    <a:lnTo>
                      <a:pt x="2973" y="16868"/>
                    </a:lnTo>
                    <a:lnTo>
                      <a:pt x="3197" y="18063"/>
                    </a:lnTo>
                    <a:lnTo>
                      <a:pt x="5975" y="17555"/>
                    </a:lnTo>
                    <a:lnTo>
                      <a:pt x="5751" y="16360"/>
                    </a:lnTo>
                    <a:lnTo>
                      <a:pt x="2779" y="768"/>
                    </a:lnTo>
                    <a:lnTo>
                      <a:pt x="2719" y="440"/>
                    </a:lnTo>
                    <a:lnTo>
                      <a:pt x="2211" y="37"/>
                    </a:lnTo>
                    <a:cubicBezTo>
                      <a:pt x="2211" y="22"/>
                      <a:pt x="2196" y="22"/>
                      <a:pt x="2181" y="22"/>
                    </a:cubicBezTo>
                    <a:cubicBezTo>
                      <a:pt x="2171" y="11"/>
                      <a:pt x="2153" y="1"/>
                      <a:pt x="2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7"/>
              <p:cNvSpPr/>
              <p:nvPr/>
            </p:nvSpPr>
            <p:spPr>
              <a:xfrm>
                <a:off x="5493225" y="3283990"/>
                <a:ext cx="118013" cy="40750"/>
              </a:xfrm>
              <a:custGeom>
                <a:avLst/>
                <a:gdLst/>
                <a:ahLst/>
                <a:cxnLst/>
                <a:rect l="l" t="t" r="r" b="b"/>
                <a:pathLst>
                  <a:path w="3093" h="1068" extrusionOk="0">
                    <a:moveTo>
                      <a:pt x="2327" y="1"/>
                    </a:moveTo>
                    <a:cubicBezTo>
                      <a:pt x="2318" y="1"/>
                      <a:pt x="2310" y="2"/>
                      <a:pt x="2301" y="7"/>
                    </a:cubicBezTo>
                    <a:cubicBezTo>
                      <a:pt x="2256" y="7"/>
                      <a:pt x="2226" y="22"/>
                      <a:pt x="2211" y="52"/>
                    </a:cubicBezTo>
                    <a:lnTo>
                      <a:pt x="1823" y="574"/>
                    </a:lnTo>
                    <a:lnTo>
                      <a:pt x="1330" y="171"/>
                    </a:lnTo>
                    <a:cubicBezTo>
                      <a:pt x="1300" y="156"/>
                      <a:pt x="1255" y="141"/>
                      <a:pt x="1225" y="141"/>
                    </a:cubicBezTo>
                    <a:cubicBezTo>
                      <a:pt x="1181" y="156"/>
                      <a:pt x="1151" y="171"/>
                      <a:pt x="1121" y="201"/>
                    </a:cubicBezTo>
                    <a:lnTo>
                      <a:pt x="748" y="724"/>
                    </a:lnTo>
                    <a:lnTo>
                      <a:pt x="255" y="320"/>
                    </a:lnTo>
                    <a:lnTo>
                      <a:pt x="240" y="320"/>
                    </a:lnTo>
                    <a:cubicBezTo>
                      <a:pt x="212" y="300"/>
                      <a:pt x="178" y="288"/>
                      <a:pt x="145" y="288"/>
                    </a:cubicBezTo>
                    <a:cubicBezTo>
                      <a:pt x="106" y="288"/>
                      <a:pt x="70" y="303"/>
                      <a:pt x="46" y="335"/>
                    </a:cubicBezTo>
                    <a:cubicBezTo>
                      <a:pt x="1" y="395"/>
                      <a:pt x="16" y="485"/>
                      <a:pt x="75" y="544"/>
                    </a:cubicBezTo>
                    <a:lnTo>
                      <a:pt x="210" y="649"/>
                    </a:lnTo>
                    <a:lnTo>
                      <a:pt x="688" y="1037"/>
                    </a:lnTo>
                    <a:cubicBezTo>
                      <a:pt x="718" y="1067"/>
                      <a:pt x="762" y="1067"/>
                      <a:pt x="792" y="1067"/>
                    </a:cubicBezTo>
                    <a:cubicBezTo>
                      <a:pt x="837" y="1067"/>
                      <a:pt x="867" y="1037"/>
                      <a:pt x="897" y="1007"/>
                    </a:cubicBezTo>
                    <a:lnTo>
                      <a:pt x="1270" y="485"/>
                    </a:lnTo>
                    <a:lnTo>
                      <a:pt x="1763" y="888"/>
                    </a:lnTo>
                    <a:cubicBezTo>
                      <a:pt x="1785" y="910"/>
                      <a:pt x="1815" y="924"/>
                      <a:pt x="1841" y="924"/>
                    </a:cubicBezTo>
                    <a:cubicBezTo>
                      <a:pt x="1851" y="924"/>
                      <a:pt x="1860" y="922"/>
                      <a:pt x="1868" y="918"/>
                    </a:cubicBezTo>
                    <a:cubicBezTo>
                      <a:pt x="1912" y="918"/>
                      <a:pt x="1942" y="903"/>
                      <a:pt x="1972" y="858"/>
                    </a:cubicBezTo>
                    <a:lnTo>
                      <a:pt x="2346" y="350"/>
                    </a:lnTo>
                    <a:lnTo>
                      <a:pt x="2838" y="753"/>
                    </a:lnTo>
                    <a:cubicBezTo>
                      <a:pt x="2865" y="771"/>
                      <a:pt x="2891" y="778"/>
                      <a:pt x="2917" y="778"/>
                    </a:cubicBezTo>
                    <a:cubicBezTo>
                      <a:pt x="2936" y="778"/>
                      <a:pt x="2954" y="775"/>
                      <a:pt x="2973" y="768"/>
                    </a:cubicBezTo>
                    <a:cubicBezTo>
                      <a:pt x="3003" y="768"/>
                      <a:pt x="3033" y="753"/>
                      <a:pt x="3048" y="724"/>
                    </a:cubicBezTo>
                    <a:cubicBezTo>
                      <a:pt x="3092" y="664"/>
                      <a:pt x="3077" y="574"/>
                      <a:pt x="3018" y="529"/>
                    </a:cubicBezTo>
                    <a:lnTo>
                      <a:pt x="2913" y="440"/>
                    </a:lnTo>
                    <a:lnTo>
                      <a:pt x="2405" y="37"/>
                    </a:lnTo>
                    <a:cubicBezTo>
                      <a:pt x="2405" y="22"/>
                      <a:pt x="2390" y="22"/>
                      <a:pt x="2390" y="22"/>
                    </a:cubicBezTo>
                    <a:cubicBezTo>
                      <a:pt x="2369" y="11"/>
                      <a:pt x="2348" y="1"/>
                      <a:pt x="2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7"/>
              <p:cNvSpPr/>
              <p:nvPr/>
            </p:nvSpPr>
            <p:spPr>
              <a:xfrm>
                <a:off x="5514897" y="3129808"/>
                <a:ext cx="33080" cy="55325"/>
              </a:xfrm>
              <a:custGeom>
                <a:avLst/>
                <a:gdLst/>
                <a:ahLst/>
                <a:cxnLst/>
                <a:rect l="l" t="t" r="r" b="b"/>
                <a:pathLst>
                  <a:path w="867" h="1450" extrusionOk="0">
                    <a:moveTo>
                      <a:pt x="165" y="0"/>
                    </a:moveTo>
                    <a:lnTo>
                      <a:pt x="0" y="1449"/>
                    </a:lnTo>
                    <a:lnTo>
                      <a:pt x="867" y="1419"/>
                    </a:lnTo>
                    <a:lnTo>
                      <a:pt x="1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7"/>
              <p:cNvSpPr/>
              <p:nvPr/>
            </p:nvSpPr>
            <p:spPr>
              <a:xfrm>
                <a:off x="5561598" y="3306768"/>
                <a:ext cx="123126" cy="614677"/>
              </a:xfrm>
              <a:custGeom>
                <a:avLst/>
                <a:gdLst/>
                <a:ahLst/>
                <a:cxnLst/>
                <a:rect l="l" t="t" r="r" b="b"/>
                <a:pathLst>
                  <a:path w="3227" h="16110" extrusionOk="0">
                    <a:moveTo>
                      <a:pt x="162" y="1"/>
                    </a:moveTo>
                    <a:cubicBezTo>
                      <a:pt x="153" y="1"/>
                      <a:pt x="144" y="3"/>
                      <a:pt x="135" y="7"/>
                    </a:cubicBezTo>
                    <a:cubicBezTo>
                      <a:pt x="61" y="22"/>
                      <a:pt x="1" y="97"/>
                      <a:pt x="16" y="171"/>
                    </a:cubicBezTo>
                    <a:lnTo>
                      <a:pt x="2928" y="15987"/>
                    </a:lnTo>
                    <a:cubicBezTo>
                      <a:pt x="2942" y="16054"/>
                      <a:pt x="3003" y="16109"/>
                      <a:pt x="3069" y="16109"/>
                    </a:cubicBezTo>
                    <a:cubicBezTo>
                      <a:pt x="3077" y="16109"/>
                      <a:pt x="3085" y="16108"/>
                      <a:pt x="3093" y="16107"/>
                    </a:cubicBezTo>
                    <a:cubicBezTo>
                      <a:pt x="3167" y="16092"/>
                      <a:pt x="3227" y="16017"/>
                      <a:pt x="3212" y="15943"/>
                    </a:cubicBezTo>
                    <a:lnTo>
                      <a:pt x="300" y="112"/>
                    </a:lnTo>
                    <a:cubicBezTo>
                      <a:pt x="285" y="67"/>
                      <a:pt x="255" y="37"/>
                      <a:pt x="225" y="22"/>
                    </a:cubicBezTo>
                    <a:cubicBezTo>
                      <a:pt x="204" y="11"/>
                      <a:pt x="183" y="1"/>
                      <a:pt x="1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7"/>
              <p:cNvSpPr/>
              <p:nvPr/>
            </p:nvSpPr>
            <p:spPr>
              <a:xfrm>
                <a:off x="5517186" y="3313865"/>
                <a:ext cx="129956" cy="628069"/>
              </a:xfrm>
              <a:custGeom>
                <a:avLst/>
                <a:gdLst/>
                <a:ahLst/>
                <a:cxnLst/>
                <a:rect l="l" t="t" r="r" b="b"/>
                <a:pathLst>
                  <a:path w="3406" h="16461" extrusionOk="0">
                    <a:moveTo>
                      <a:pt x="134" y="0"/>
                    </a:moveTo>
                    <a:cubicBezTo>
                      <a:pt x="60" y="15"/>
                      <a:pt x="0" y="90"/>
                      <a:pt x="15" y="165"/>
                    </a:cubicBezTo>
                    <a:lnTo>
                      <a:pt x="3121" y="16339"/>
                    </a:lnTo>
                    <a:cubicBezTo>
                      <a:pt x="3135" y="16406"/>
                      <a:pt x="3196" y="16461"/>
                      <a:pt x="3262" y="16461"/>
                    </a:cubicBezTo>
                    <a:cubicBezTo>
                      <a:pt x="3270" y="16461"/>
                      <a:pt x="3278" y="16460"/>
                      <a:pt x="3286" y="16459"/>
                    </a:cubicBezTo>
                    <a:cubicBezTo>
                      <a:pt x="3360" y="16444"/>
                      <a:pt x="3405" y="16369"/>
                      <a:pt x="3405" y="16294"/>
                    </a:cubicBezTo>
                    <a:lnTo>
                      <a:pt x="299" y="120"/>
                    </a:lnTo>
                    <a:cubicBezTo>
                      <a:pt x="284" y="75"/>
                      <a:pt x="269" y="30"/>
                      <a:pt x="224" y="15"/>
                    </a:cubicBezTo>
                    <a:cubicBezTo>
                      <a:pt x="194" y="0"/>
                      <a:pt x="164" y="0"/>
                      <a:pt x="1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7"/>
              <p:cNvSpPr/>
              <p:nvPr/>
            </p:nvSpPr>
            <p:spPr>
              <a:xfrm>
                <a:off x="5595250" y="3906327"/>
                <a:ext cx="155596" cy="68183"/>
              </a:xfrm>
              <a:custGeom>
                <a:avLst/>
                <a:gdLst/>
                <a:ahLst/>
                <a:cxnLst/>
                <a:rect l="l" t="t" r="r" b="b"/>
                <a:pathLst>
                  <a:path w="4078" h="1787" extrusionOk="0">
                    <a:moveTo>
                      <a:pt x="3568" y="0"/>
                    </a:moveTo>
                    <a:cubicBezTo>
                      <a:pt x="3549" y="0"/>
                      <a:pt x="3529" y="2"/>
                      <a:pt x="3510" y="5"/>
                    </a:cubicBezTo>
                    <a:lnTo>
                      <a:pt x="3271" y="49"/>
                    </a:lnTo>
                    <a:lnTo>
                      <a:pt x="493" y="557"/>
                    </a:lnTo>
                    <a:lnTo>
                      <a:pt x="344" y="587"/>
                    </a:lnTo>
                    <a:cubicBezTo>
                      <a:pt x="135" y="617"/>
                      <a:pt x="0" y="826"/>
                      <a:pt x="30" y="1035"/>
                    </a:cubicBezTo>
                    <a:lnTo>
                      <a:pt x="105" y="1468"/>
                    </a:lnTo>
                    <a:cubicBezTo>
                      <a:pt x="145" y="1658"/>
                      <a:pt x="309" y="1786"/>
                      <a:pt x="495" y="1786"/>
                    </a:cubicBezTo>
                    <a:cubicBezTo>
                      <a:pt x="514" y="1786"/>
                      <a:pt x="533" y="1785"/>
                      <a:pt x="553" y="1782"/>
                    </a:cubicBezTo>
                    <a:lnTo>
                      <a:pt x="717" y="1752"/>
                    </a:lnTo>
                    <a:lnTo>
                      <a:pt x="3495" y="1244"/>
                    </a:lnTo>
                    <a:lnTo>
                      <a:pt x="3719" y="1199"/>
                    </a:lnTo>
                    <a:cubicBezTo>
                      <a:pt x="3928" y="1170"/>
                      <a:pt x="4077" y="960"/>
                      <a:pt x="4033" y="751"/>
                    </a:cubicBezTo>
                    <a:lnTo>
                      <a:pt x="3958" y="318"/>
                    </a:lnTo>
                    <a:cubicBezTo>
                      <a:pt x="3917" y="129"/>
                      <a:pt x="3754" y="0"/>
                      <a:pt x="3568" y="0"/>
                    </a:cubicBezTo>
                    <a:close/>
                  </a:path>
                </a:pathLst>
              </a:custGeom>
              <a:solidFill>
                <a:srgbClr val="56B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7"/>
              <p:cNvSpPr/>
              <p:nvPr/>
            </p:nvSpPr>
            <p:spPr>
              <a:xfrm>
                <a:off x="5441945" y="3604487"/>
                <a:ext cx="731164" cy="72952"/>
              </a:xfrm>
              <a:custGeom>
                <a:avLst/>
                <a:gdLst/>
                <a:ahLst/>
                <a:cxnLst/>
                <a:rect l="l" t="t" r="r" b="b"/>
                <a:pathLst>
                  <a:path w="19163" h="1912" fill="none" extrusionOk="0">
                    <a:moveTo>
                      <a:pt x="19162" y="60"/>
                    </a:moveTo>
                    <a:cubicBezTo>
                      <a:pt x="19162" y="60"/>
                      <a:pt x="19162" y="60"/>
                      <a:pt x="19162" y="75"/>
                    </a:cubicBezTo>
                    <a:cubicBezTo>
                      <a:pt x="18669" y="1105"/>
                      <a:pt x="14562" y="1912"/>
                      <a:pt x="9589" y="1912"/>
                    </a:cubicBezTo>
                    <a:cubicBezTo>
                      <a:pt x="4601" y="1912"/>
                      <a:pt x="344" y="1075"/>
                      <a:pt x="1" y="0"/>
                    </a:cubicBezTo>
                  </a:path>
                </a:pathLst>
              </a:custGeom>
              <a:noFill/>
              <a:ln w="9325" cap="rnd" cmpd="sng">
                <a:solidFill>
                  <a:srgbClr val="0926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7"/>
              <p:cNvSpPr/>
              <p:nvPr/>
            </p:nvSpPr>
            <p:spPr>
              <a:xfrm>
                <a:off x="5441373" y="3604487"/>
                <a:ext cx="731737" cy="843378"/>
              </a:xfrm>
              <a:custGeom>
                <a:avLst/>
                <a:gdLst/>
                <a:ahLst/>
                <a:cxnLst/>
                <a:rect l="l" t="t" r="r" b="b"/>
                <a:pathLst>
                  <a:path w="19178" h="22104" extrusionOk="0">
                    <a:moveTo>
                      <a:pt x="1" y="0"/>
                    </a:moveTo>
                    <a:lnTo>
                      <a:pt x="1599" y="22104"/>
                    </a:lnTo>
                    <a:lnTo>
                      <a:pt x="16265" y="22104"/>
                    </a:lnTo>
                    <a:lnTo>
                      <a:pt x="19177" y="75"/>
                    </a:lnTo>
                    <a:lnTo>
                      <a:pt x="19177" y="75"/>
                    </a:lnTo>
                    <a:cubicBezTo>
                      <a:pt x="18684" y="1105"/>
                      <a:pt x="14682" y="1912"/>
                      <a:pt x="9604" y="1912"/>
                    </a:cubicBezTo>
                    <a:cubicBezTo>
                      <a:pt x="4511" y="1912"/>
                      <a:pt x="359" y="1075"/>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27"/>
            <p:cNvSpPr/>
            <p:nvPr/>
          </p:nvSpPr>
          <p:spPr>
            <a:xfrm rot="405879">
              <a:off x="7763983" y="3643019"/>
              <a:ext cx="367919" cy="387762"/>
            </a:xfrm>
            <a:custGeom>
              <a:avLst/>
              <a:gdLst/>
              <a:ahLst/>
              <a:cxnLst/>
              <a:rect l="l" t="t" r="r" b="b"/>
              <a:pathLst>
                <a:path w="9679" h="10201" fill="none" extrusionOk="0">
                  <a:moveTo>
                    <a:pt x="1255" y="1837"/>
                  </a:moveTo>
                  <a:cubicBezTo>
                    <a:pt x="255" y="2584"/>
                    <a:pt x="1" y="4152"/>
                    <a:pt x="703" y="5183"/>
                  </a:cubicBezTo>
                  <a:cubicBezTo>
                    <a:pt x="1330" y="6079"/>
                    <a:pt x="2525" y="6512"/>
                    <a:pt x="2928" y="7527"/>
                  </a:cubicBezTo>
                  <a:cubicBezTo>
                    <a:pt x="3197" y="8170"/>
                    <a:pt x="3092" y="8946"/>
                    <a:pt x="3481" y="9514"/>
                  </a:cubicBezTo>
                  <a:cubicBezTo>
                    <a:pt x="3824" y="9992"/>
                    <a:pt x="4466" y="10201"/>
                    <a:pt x="5034" y="10096"/>
                  </a:cubicBezTo>
                  <a:cubicBezTo>
                    <a:pt x="5616" y="9992"/>
                    <a:pt x="6109" y="9618"/>
                    <a:pt x="6468" y="9155"/>
                  </a:cubicBezTo>
                  <a:cubicBezTo>
                    <a:pt x="7573" y="7647"/>
                    <a:pt x="7110" y="5556"/>
                    <a:pt x="7453" y="3719"/>
                  </a:cubicBezTo>
                  <a:cubicBezTo>
                    <a:pt x="7707" y="2270"/>
                    <a:pt x="8529" y="911"/>
                    <a:pt x="9679" y="0"/>
                  </a:cubicBezTo>
                </a:path>
              </a:pathLst>
            </a:custGeom>
            <a:noFill/>
            <a:ln w="9525" cap="flat" cmpd="sng">
              <a:solidFill>
                <a:schemeClr val="accent4"/>
              </a:solidFill>
              <a:prstDash val="solid"/>
              <a:miter lim="149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7"/>
            <p:cNvSpPr/>
            <p:nvPr/>
          </p:nvSpPr>
          <p:spPr>
            <a:xfrm>
              <a:off x="7491325" y="4020828"/>
              <a:ext cx="472748" cy="583169"/>
            </a:xfrm>
            <a:custGeom>
              <a:avLst/>
              <a:gdLst/>
              <a:ahLst/>
              <a:cxnLst/>
              <a:rect l="l" t="t" r="r" b="b"/>
              <a:pathLst>
                <a:path w="10425" h="12860" fill="none" extrusionOk="0">
                  <a:moveTo>
                    <a:pt x="523" y="12307"/>
                  </a:moveTo>
                  <a:cubicBezTo>
                    <a:pt x="0" y="11605"/>
                    <a:pt x="75" y="10604"/>
                    <a:pt x="448" y="9813"/>
                  </a:cubicBezTo>
                  <a:cubicBezTo>
                    <a:pt x="822" y="9021"/>
                    <a:pt x="1449" y="8379"/>
                    <a:pt x="2016" y="7707"/>
                  </a:cubicBezTo>
                  <a:cubicBezTo>
                    <a:pt x="2584" y="7035"/>
                    <a:pt x="3107" y="6288"/>
                    <a:pt x="3241" y="5422"/>
                  </a:cubicBezTo>
                  <a:cubicBezTo>
                    <a:pt x="3346" y="4660"/>
                    <a:pt x="3122" y="3883"/>
                    <a:pt x="3017" y="3122"/>
                  </a:cubicBezTo>
                  <a:cubicBezTo>
                    <a:pt x="2898" y="2360"/>
                    <a:pt x="2913" y="1509"/>
                    <a:pt x="3405" y="911"/>
                  </a:cubicBezTo>
                  <a:cubicBezTo>
                    <a:pt x="4152" y="0"/>
                    <a:pt x="5720" y="179"/>
                    <a:pt x="6557" y="1016"/>
                  </a:cubicBezTo>
                  <a:cubicBezTo>
                    <a:pt x="7393" y="1852"/>
                    <a:pt x="7677" y="3092"/>
                    <a:pt x="7796" y="4257"/>
                  </a:cubicBezTo>
                  <a:cubicBezTo>
                    <a:pt x="7946" y="5810"/>
                    <a:pt x="7871" y="7378"/>
                    <a:pt x="8155" y="8916"/>
                  </a:cubicBezTo>
                  <a:cubicBezTo>
                    <a:pt x="8438" y="10455"/>
                    <a:pt x="9125" y="11993"/>
                    <a:pt x="10425" y="12859"/>
                  </a:cubicBezTo>
                </a:path>
              </a:pathLst>
            </a:custGeom>
            <a:noFill/>
            <a:ln w="9525" cap="flat" cmpd="sng">
              <a:solidFill>
                <a:schemeClr val="accent4"/>
              </a:solidFill>
              <a:prstDash val="solid"/>
              <a:miter lim="149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7"/>
            <p:cNvSpPr/>
            <p:nvPr/>
          </p:nvSpPr>
          <p:spPr>
            <a:xfrm rot="433640">
              <a:off x="7944744" y="3998366"/>
              <a:ext cx="243475" cy="459674"/>
            </a:xfrm>
            <a:custGeom>
              <a:avLst/>
              <a:gdLst/>
              <a:ahLst/>
              <a:cxnLst/>
              <a:rect l="l" t="t" r="r" b="b"/>
              <a:pathLst>
                <a:path w="6677" h="12606" fill="none" extrusionOk="0">
                  <a:moveTo>
                    <a:pt x="6677" y="30"/>
                  </a:moveTo>
                  <a:cubicBezTo>
                    <a:pt x="5676" y="15"/>
                    <a:pt x="4660" y="0"/>
                    <a:pt x="3719" y="344"/>
                  </a:cubicBezTo>
                  <a:cubicBezTo>
                    <a:pt x="2779" y="672"/>
                    <a:pt x="1942" y="1449"/>
                    <a:pt x="1808" y="2435"/>
                  </a:cubicBezTo>
                  <a:cubicBezTo>
                    <a:pt x="1733" y="2987"/>
                    <a:pt x="1882" y="3585"/>
                    <a:pt x="1614" y="4063"/>
                  </a:cubicBezTo>
                  <a:cubicBezTo>
                    <a:pt x="1255" y="4705"/>
                    <a:pt x="269" y="4914"/>
                    <a:pt x="105" y="5646"/>
                  </a:cubicBezTo>
                  <a:cubicBezTo>
                    <a:pt x="1" y="6168"/>
                    <a:pt x="404" y="6661"/>
                    <a:pt x="852" y="6945"/>
                  </a:cubicBezTo>
                  <a:cubicBezTo>
                    <a:pt x="1300" y="7229"/>
                    <a:pt x="1838" y="7408"/>
                    <a:pt x="2196" y="7796"/>
                  </a:cubicBezTo>
                  <a:cubicBezTo>
                    <a:pt x="3152" y="8812"/>
                    <a:pt x="2554" y="10604"/>
                    <a:pt x="3376" y="11739"/>
                  </a:cubicBezTo>
                  <a:cubicBezTo>
                    <a:pt x="3794" y="12322"/>
                    <a:pt x="4586" y="12605"/>
                    <a:pt x="5288" y="12426"/>
                  </a:cubicBezTo>
                  <a:cubicBezTo>
                    <a:pt x="5975" y="12247"/>
                    <a:pt x="6542" y="11635"/>
                    <a:pt x="6647" y="10918"/>
                  </a:cubicBezTo>
                </a:path>
              </a:pathLst>
            </a:custGeom>
            <a:noFill/>
            <a:ln w="9525" cap="flat" cmpd="sng">
              <a:solidFill>
                <a:schemeClr val="accent4"/>
              </a:solidFill>
              <a:prstDash val="solid"/>
              <a:miter lim="149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7"/>
            <p:cNvSpPr/>
            <p:nvPr/>
          </p:nvSpPr>
          <p:spPr>
            <a:xfrm>
              <a:off x="7491325" y="3818738"/>
              <a:ext cx="147900" cy="1479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pic>
        <p:nvPicPr>
          <p:cNvPr id="3" name="图形 2">
            <a:extLst>
              <a:ext uri="{FF2B5EF4-FFF2-40B4-BE49-F238E27FC236}">
                <a16:creationId xmlns:a16="http://schemas.microsoft.com/office/drawing/2014/main" id="{549E5651-3311-D64F-9373-25D1DB3EB1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14864" y="817964"/>
            <a:ext cx="1219200" cy="1219200"/>
          </a:xfrm>
          <a:prstGeom prst="rect">
            <a:avLst/>
          </a:prstGeom>
        </p:spPr>
      </p:pic>
      <p:sp>
        <p:nvSpPr>
          <p:cNvPr id="2" name="文本框 1">
            <a:extLst>
              <a:ext uri="{FF2B5EF4-FFF2-40B4-BE49-F238E27FC236}">
                <a16:creationId xmlns:a16="http://schemas.microsoft.com/office/drawing/2014/main" id="{CC3B3E23-31ED-0CC4-C6F9-B68E728F4FA8}"/>
              </a:ext>
            </a:extLst>
          </p:cNvPr>
          <p:cNvSpPr txBox="1"/>
          <p:nvPr/>
        </p:nvSpPr>
        <p:spPr>
          <a:xfrm>
            <a:off x="187390" y="3478949"/>
            <a:ext cx="3302876" cy="738664"/>
          </a:xfrm>
          <a:prstGeom prst="rect">
            <a:avLst/>
          </a:prstGeom>
          <a:noFill/>
        </p:spPr>
        <p:txBody>
          <a:bodyPr wrap="square" rtlCol="0">
            <a:spAutoFit/>
          </a:bodyPr>
          <a:lstStyle/>
          <a:p>
            <a:r>
              <a:rPr lang="zh-CN" altLang="en-US" dirty="0">
                <a:solidFill>
                  <a:schemeClr val="bg2"/>
                </a:solidFill>
                <a:latin typeface="阿里妈妈刀隶体" pitchFamily="2" charset="-122"/>
                <a:ea typeface="阿里妈妈刀隶体" pitchFamily="2" charset="-122"/>
              </a:rPr>
              <a:t>北京工业大学 </a:t>
            </a:r>
            <a:r>
              <a:rPr lang="en-US" altLang="zh-CN" dirty="0">
                <a:solidFill>
                  <a:schemeClr val="bg2"/>
                </a:solidFill>
                <a:latin typeface="阿里妈妈刀隶体" pitchFamily="2" charset="-122"/>
                <a:ea typeface="阿里妈妈刀隶体" pitchFamily="2" charset="-122"/>
              </a:rPr>
              <a:t>BJUT-IKUN 37014328</a:t>
            </a:r>
          </a:p>
          <a:p>
            <a:r>
              <a:rPr lang="zh-CN" altLang="en-US" dirty="0">
                <a:solidFill>
                  <a:schemeClr val="bg2"/>
                </a:solidFill>
                <a:latin typeface="阿里妈妈刀隶体" pitchFamily="2" charset="-122"/>
                <a:ea typeface="阿里妈妈刀隶体" pitchFamily="2" charset="-122"/>
              </a:rPr>
              <a:t>队长：钟旭</a:t>
            </a:r>
            <a:endParaRPr lang="en-US" altLang="zh-CN" dirty="0">
              <a:solidFill>
                <a:schemeClr val="bg2"/>
              </a:solidFill>
              <a:latin typeface="阿里妈妈刀隶体" pitchFamily="2" charset="-122"/>
              <a:ea typeface="阿里妈妈刀隶体" pitchFamily="2" charset="-122"/>
            </a:endParaRPr>
          </a:p>
          <a:p>
            <a:r>
              <a:rPr lang="zh-CN" altLang="en-US" dirty="0">
                <a:solidFill>
                  <a:schemeClr val="bg2"/>
                </a:solidFill>
                <a:latin typeface="阿里妈妈刀隶体" pitchFamily="2" charset="-122"/>
                <a:ea typeface="阿里妈妈刀隶体" pitchFamily="2" charset="-122"/>
              </a:rPr>
              <a:t>指导老师：李童</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6"/>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阿里妈妈东方大楷" pitchFamily="2" charset="-122"/>
                <a:ea typeface="阿里妈妈东方大楷" pitchFamily="2" charset="-122"/>
              </a:rPr>
              <a:t>1 AI</a:t>
            </a:r>
            <a:r>
              <a:rPr lang="zh-CN" altLang="en-US" dirty="0">
                <a:latin typeface="阿里妈妈东方大楷" pitchFamily="2" charset="-122"/>
                <a:ea typeface="阿里妈妈东方大楷" pitchFamily="2" charset="-122"/>
              </a:rPr>
              <a:t>问答</a:t>
            </a:r>
            <a:endParaRPr dirty="0">
              <a:latin typeface="阿里妈妈东方大楷" pitchFamily="2" charset="-122"/>
              <a:ea typeface="阿里妈妈东方大楷" pitchFamily="2" charset="-122"/>
            </a:endParaRPr>
          </a:p>
        </p:txBody>
      </p:sp>
      <p:sp>
        <p:nvSpPr>
          <p:cNvPr id="418" name="Google Shape;418;p36"/>
          <p:cNvSpPr/>
          <p:nvPr/>
        </p:nvSpPr>
        <p:spPr>
          <a:xfrm rot="-257646">
            <a:off x="7775996" y="3648084"/>
            <a:ext cx="574585" cy="354274"/>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noFill/>
                <a:latin typeface="Baloo"/>
              </a:rPr>
              <a:t>+5</a:t>
            </a:r>
          </a:p>
        </p:txBody>
      </p:sp>
      <p:grpSp>
        <p:nvGrpSpPr>
          <p:cNvPr id="419" name="Google Shape;419;p36"/>
          <p:cNvGrpSpPr/>
          <p:nvPr/>
        </p:nvGrpSpPr>
        <p:grpSpPr>
          <a:xfrm>
            <a:off x="380975" y="4106475"/>
            <a:ext cx="1127479" cy="530938"/>
            <a:chOff x="380975" y="4106475"/>
            <a:chExt cx="1127479" cy="530938"/>
          </a:xfrm>
        </p:grpSpPr>
        <p:sp>
          <p:nvSpPr>
            <p:cNvPr id="420" name="Google Shape;420;p36"/>
            <p:cNvSpPr/>
            <p:nvPr/>
          </p:nvSpPr>
          <p:spPr>
            <a:xfrm flipH="1">
              <a:off x="380975" y="4570587"/>
              <a:ext cx="664502" cy="66826"/>
            </a:xfrm>
            <a:custGeom>
              <a:avLst/>
              <a:gdLst/>
              <a:ahLst/>
              <a:cxnLst/>
              <a:rect l="l" t="t" r="r" b="b"/>
              <a:pathLst>
                <a:path w="7289" h="733" fill="none" extrusionOk="0">
                  <a:moveTo>
                    <a:pt x="0" y="1"/>
                  </a:moveTo>
                  <a:cubicBezTo>
                    <a:pt x="732" y="1"/>
                    <a:pt x="732" y="733"/>
                    <a:pt x="1464" y="733"/>
                  </a:cubicBezTo>
                  <a:cubicBezTo>
                    <a:pt x="2196" y="733"/>
                    <a:pt x="2196" y="1"/>
                    <a:pt x="2913" y="1"/>
                  </a:cubicBezTo>
                  <a:cubicBezTo>
                    <a:pt x="3644" y="1"/>
                    <a:pt x="3644" y="733"/>
                    <a:pt x="4376" y="733"/>
                  </a:cubicBezTo>
                  <a:cubicBezTo>
                    <a:pt x="5108" y="733"/>
                    <a:pt x="5108" y="1"/>
                    <a:pt x="5840" y="1"/>
                  </a:cubicBezTo>
                  <a:cubicBezTo>
                    <a:pt x="6557" y="1"/>
                    <a:pt x="6572" y="733"/>
                    <a:pt x="7289" y="733"/>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6"/>
            <p:cNvSpPr/>
            <p:nvPr/>
          </p:nvSpPr>
          <p:spPr>
            <a:xfrm>
              <a:off x="1280200" y="4106475"/>
              <a:ext cx="228254" cy="228296"/>
            </a:xfrm>
            <a:custGeom>
              <a:avLst/>
              <a:gdLst/>
              <a:ahLst/>
              <a:cxnLst/>
              <a:rect l="l" t="t" r="r" b="b"/>
              <a:pathLst>
                <a:path w="3719" h="3720" fill="none" extrusionOk="0">
                  <a:moveTo>
                    <a:pt x="0" y="1867"/>
                  </a:moveTo>
                  <a:cubicBezTo>
                    <a:pt x="1195" y="2226"/>
                    <a:pt x="1494" y="2509"/>
                    <a:pt x="1852" y="3719"/>
                  </a:cubicBezTo>
                  <a:cubicBezTo>
                    <a:pt x="2211" y="2509"/>
                    <a:pt x="2509" y="2226"/>
                    <a:pt x="3719" y="1867"/>
                  </a:cubicBezTo>
                  <a:cubicBezTo>
                    <a:pt x="2509" y="1494"/>
                    <a:pt x="2211" y="1210"/>
                    <a:pt x="1852" y="0"/>
                  </a:cubicBezTo>
                  <a:cubicBezTo>
                    <a:pt x="1494" y="1210"/>
                    <a:pt x="1195" y="1494"/>
                    <a:pt x="0" y="1867"/>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36"/>
          <p:cNvSpPr/>
          <p:nvPr/>
        </p:nvSpPr>
        <p:spPr>
          <a:xfrm>
            <a:off x="8424000" y="3037250"/>
            <a:ext cx="147900" cy="14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423" name="Google Shape;423;p36"/>
          <p:cNvSpPr/>
          <p:nvPr/>
        </p:nvSpPr>
        <p:spPr>
          <a:xfrm rot="-10081977">
            <a:off x="6715145" y="-197208"/>
            <a:ext cx="3044370" cy="1607386"/>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文本框 1">
            <a:extLst>
              <a:ext uri="{FF2B5EF4-FFF2-40B4-BE49-F238E27FC236}">
                <a16:creationId xmlns:a16="http://schemas.microsoft.com/office/drawing/2014/main" id="{9338F2D8-8740-1E1F-97B9-971778AA81E3}"/>
              </a:ext>
            </a:extLst>
          </p:cNvPr>
          <p:cNvSpPr txBox="1"/>
          <p:nvPr/>
        </p:nvSpPr>
        <p:spPr>
          <a:xfrm>
            <a:off x="7078148" y="86295"/>
            <a:ext cx="2569780" cy="400110"/>
          </a:xfrm>
          <a:prstGeom prst="rect">
            <a:avLst/>
          </a:prstGeom>
          <a:noFill/>
        </p:spPr>
        <p:txBody>
          <a:bodyPr wrap="square" rtlCol="0">
            <a:spAutoFit/>
          </a:bodyPr>
          <a:lstStyle/>
          <a:p>
            <a:r>
              <a:rPr lang="en-US" altLang="zh-CN" sz="2000" dirty="0">
                <a:solidFill>
                  <a:schemeClr val="bg2"/>
                </a:solidFill>
                <a:latin typeface="阿里妈妈刀隶体" pitchFamily="2" charset="-122"/>
                <a:ea typeface="阿里妈妈刀隶体" pitchFamily="2" charset="-122"/>
              </a:rPr>
              <a:t>02 </a:t>
            </a:r>
            <a:r>
              <a:rPr lang="zh-CN" altLang="en-US" sz="2000" dirty="0">
                <a:solidFill>
                  <a:schemeClr val="bg2"/>
                </a:solidFill>
                <a:latin typeface="阿里妈妈刀隶体" pitchFamily="2" charset="-122"/>
                <a:ea typeface="阿里妈妈刀隶体" pitchFamily="2" charset="-122"/>
              </a:rPr>
              <a:t>页面功能展示</a:t>
            </a:r>
          </a:p>
        </p:txBody>
      </p:sp>
      <p:sp>
        <p:nvSpPr>
          <p:cNvPr id="5" name="Google Shape;287;p31">
            <a:extLst>
              <a:ext uri="{FF2B5EF4-FFF2-40B4-BE49-F238E27FC236}">
                <a16:creationId xmlns:a16="http://schemas.microsoft.com/office/drawing/2014/main" id="{C5DE4586-A909-B6B9-CD3F-EAD86B71C80B}"/>
              </a:ext>
            </a:extLst>
          </p:cNvPr>
          <p:cNvSpPr txBox="1">
            <a:spLocks/>
          </p:cNvSpPr>
          <p:nvPr/>
        </p:nvSpPr>
        <p:spPr>
          <a:xfrm>
            <a:off x="655613" y="1125597"/>
            <a:ext cx="7541131" cy="375777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Aft>
                <a:spcPts val="1000"/>
              </a:spcAft>
              <a:buFont typeface="Arial" panose="020B0604020202020204" pitchFamily="34" charset="0"/>
              <a:buChar char="•"/>
            </a:pPr>
            <a:r>
              <a:rPr lang="zh-CN" altLang="en-US" dirty="0">
                <a:latin typeface="阿里妈妈东方大楷" pitchFamily="2" charset="-122"/>
                <a:ea typeface="阿里妈妈东方大楷" pitchFamily="2" charset="-122"/>
              </a:rPr>
              <a:t>和文心大模型进行</a:t>
            </a:r>
            <a:r>
              <a:rPr lang="zh-CN" altLang="en-US" dirty="0">
                <a:solidFill>
                  <a:schemeClr val="bg2"/>
                </a:solidFill>
                <a:latin typeface="阿里妈妈东方大楷" pitchFamily="2" charset="-122"/>
                <a:ea typeface="阿里妈妈东方大楷" pitchFamily="2" charset="-122"/>
              </a:rPr>
              <a:t>交互</a:t>
            </a:r>
            <a:r>
              <a:rPr lang="en-US" altLang="zh-CN" dirty="0">
                <a:solidFill>
                  <a:schemeClr val="bg2"/>
                </a:solidFill>
                <a:latin typeface="阿里妈妈东方大楷" pitchFamily="2" charset="-122"/>
                <a:ea typeface="阿里妈妈东方大楷" pitchFamily="2" charset="-122"/>
              </a:rPr>
              <a:t>chat</a:t>
            </a:r>
            <a:r>
              <a:rPr lang="zh-CN" altLang="en-US" dirty="0">
                <a:latin typeface="阿里妈妈东方大楷" pitchFamily="2" charset="-122"/>
                <a:ea typeface="阿里妈妈东方大楷" pitchFamily="2" charset="-122"/>
              </a:rPr>
              <a:t>聊天</a:t>
            </a:r>
            <a:endParaRPr lang="en-US" altLang="zh-CN" dirty="0">
              <a:latin typeface="阿里妈妈东方大楷" pitchFamily="2" charset="-122"/>
              <a:ea typeface="阿里妈妈东方大楷" pitchFamily="2" charset="-122"/>
            </a:endParaRPr>
          </a:p>
          <a:p>
            <a:pPr marL="285750" indent="-285750">
              <a:spcAft>
                <a:spcPts val="1000"/>
              </a:spcAft>
              <a:buFont typeface="Arial" panose="020B0604020202020204" pitchFamily="34" charset="0"/>
              <a:buChar char="•"/>
            </a:pPr>
            <a:r>
              <a:rPr lang="zh-CN" altLang="en-US" dirty="0">
                <a:latin typeface="阿里妈妈东方大楷" pitchFamily="2" charset="-122"/>
                <a:ea typeface="阿里妈妈东方大楷" pitchFamily="2" charset="-122"/>
              </a:rPr>
              <a:t>可上传本地文件从而</a:t>
            </a:r>
            <a:r>
              <a:rPr lang="zh-CN" altLang="en-US" dirty="0">
                <a:solidFill>
                  <a:schemeClr val="bg2"/>
                </a:solidFill>
                <a:latin typeface="阿里妈妈东方大楷" pitchFamily="2" charset="-122"/>
                <a:ea typeface="阿里妈妈东方大楷" pitchFamily="2" charset="-122"/>
              </a:rPr>
              <a:t>自定义</a:t>
            </a:r>
            <a:r>
              <a:rPr lang="en-US" altLang="zh-CN" dirty="0">
                <a:solidFill>
                  <a:schemeClr val="bg2"/>
                </a:solidFill>
                <a:latin typeface="阿里妈妈东方大楷" pitchFamily="2" charset="-122"/>
                <a:ea typeface="阿里妈妈东方大楷" pitchFamily="2" charset="-122"/>
              </a:rPr>
              <a:t>AI</a:t>
            </a:r>
            <a:r>
              <a:rPr lang="zh-CN" altLang="en-US" dirty="0">
                <a:solidFill>
                  <a:schemeClr val="bg2"/>
                </a:solidFill>
                <a:latin typeface="阿里妈妈东方大楷" pitchFamily="2" charset="-122"/>
                <a:ea typeface="阿里妈妈东方大楷" pitchFamily="2" charset="-122"/>
              </a:rPr>
              <a:t>知识库</a:t>
            </a:r>
            <a:endParaRPr lang="en-US" altLang="zh-CN" dirty="0">
              <a:solidFill>
                <a:schemeClr val="bg2"/>
              </a:solidFill>
              <a:latin typeface="阿里妈妈东方大楷" pitchFamily="2" charset="-122"/>
              <a:ea typeface="阿里妈妈东方大楷" pitchFamily="2" charset="-122"/>
            </a:endParaRPr>
          </a:p>
          <a:p>
            <a:pPr marL="285750" indent="-285750">
              <a:spcAft>
                <a:spcPts val="1000"/>
              </a:spcAft>
              <a:buFont typeface="Arial" panose="020B0604020202020204" pitchFamily="34" charset="0"/>
              <a:buChar char="•"/>
            </a:pPr>
            <a:r>
              <a:rPr lang="zh-CN" altLang="en-US" dirty="0">
                <a:latin typeface="阿里妈妈东方大楷" pitchFamily="2" charset="-122"/>
                <a:ea typeface="阿里妈妈东方大楷" pitchFamily="2" charset="-122"/>
              </a:rPr>
              <a:t>单次登录下</a:t>
            </a:r>
            <a:r>
              <a:rPr lang="en-US" altLang="zh-CN" dirty="0">
                <a:latin typeface="阿里妈妈东方大楷" pitchFamily="2" charset="-122"/>
                <a:ea typeface="阿里妈妈东方大楷" pitchFamily="2" charset="-122"/>
              </a:rPr>
              <a:t>AI</a:t>
            </a:r>
            <a:r>
              <a:rPr lang="zh-CN" altLang="en-US" dirty="0">
                <a:latin typeface="阿里妈妈东方大楷" pitchFamily="2" charset="-122"/>
                <a:ea typeface="阿里妈妈东方大楷" pitchFamily="2" charset="-122"/>
              </a:rPr>
              <a:t>对话记录一直</a:t>
            </a:r>
            <a:r>
              <a:rPr lang="zh-CN" altLang="en-US" dirty="0">
                <a:solidFill>
                  <a:schemeClr val="bg2"/>
                </a:solidFill>
                <a:latin typeface="阿里妈妈东方大楷" pitchFamily="2" charset="-122"/>
                <a:ea typeface="阿里妈妈东方大楷" pitchFamily="2" charset="-122"/>
              </a:rPr>
              <a:t>保留</a:t>
            </a:r>
            <a:endParaRPr lang="en-US" altLang="zh-CN" dirty="0">
              <a:solidFill>
                <a:schemeClr val="bg2"/>
              </a:solidFill>
              <a:latin typeface="阿里妈妈东方大楷" pitchFamily="2" charset="-122"/>
              <a:ea typeface="阿里妈妈东方大楷" pitchFamily="2" charset="-122"/>
            </a:endParaRPr>
          </a:p>
          <a:p>
            <a:pPr marL="285750" indent="-285750">
              <a:spcAft>
                <a:spcPts val="1000"/>
              </a:spcAft>
              <a:buFont typeface="Arial" panose="020B0604020202020204" pitchFamily="34" charset="0"/>
              <a:buChar char="•"/>
            </a:pPr>
            <a:r>
              <a:rPr lang="zh-CN" altLang="en-US" dirty="0">
                <a:latin typeface="阿里妈妈东方大楷" pitchFamily="2" charset="-122"/>
                <a:ea typeface="阿里妈妈东方大楷" pitchFamily="2" charset="-122"/>
              </a:rPr>
              <a:t>退出登录会</a:t>
            </a:r>
            <a:r>
              <a:rPr lang="zh-CN" altLang="en-US" dirty="0">
                <a:solidFill>
                  <a:schemeClr val="bg2"/>
                </a:solidFill>
                <a:latin typeface="阿里妈妈东方大楷" pitchFamily="2" charset="-122"/>
                <a:ea typeface="阿里妈妈东方大楷" pitchFamily="2" charset="-122"/>
              </a:rPr>
              <a:t>重置</a:t>
            </a:r>
            <a:r>
              <a:rPr lang="zh-CN" altLang="en-US" dirty="0">
                <a:latin typeface="阿里妈妈东方大楷" pitchFamily="2" charset="-122"/>
                <a:ea typeface="阿里妈妈东方大楷" pitchFamily="2" charset="-122"/>
              </a:rPr>
              <a:t>相关用户知识库以及数据库信息，避免影响其他人或者下次登录使用</a:t>
            </a:r>
            <a:endParaRPr lang="en-US" altLang="zh-CN" dirty="0">
              <a:latin typeface="阿里妈妈东方大楷" pitchFamily="2" charset="-122"/>
              <a:ea typeface="阿里妈妈东方大楷" pitchFamily="2" charset="-122"/>
            </a:endParaRPr>
          </a:p>
          <a:p>
            <a:pPr marL="285750" indent="-285750">
              <a:spcAft>
                <a:spcPts val="1000"/>
              </a:spcAft>
              <a:buFont typeface="Arial" panose="020B0604020202020204" pitchFamily="34" charset="0"/>
              <a:buChar char="•"/>
            </a:pPr>
            <a:r>
              <a:rPr lang="zh-CN" altLang="en-US" dirty="0">
                <a:solidFill>
                  <a:schemeClr val="bg2"/>
                </a:solidFill>
                <a:latin typeface="阿里妈妈东方大楷" pitchFamily="2" charset="-122"/>
                <a:ea typeface="阿里妈妈东方大楷" pitchFamily="2" charset="-122"/>
              </a:rPr>
              <a:t>流式输出结果</a:t>
            </a:r>
            <a:r>
              <a:rPr lang="zh-CN" altLang="en-US" dirty="0">
                <a:latin typeface="阿里妈妈东方大楷" pitchFamily="2" charset="-122"/>
                <a:ea typeface="阿里妈妈东方大楷" pitchFamily="2" charset="-122"/>
              </a:rPr>
              <a:t>，加强交互效果</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3" name="图片 2">
            <a:extLst>
              <a:ext uri="{FF2B5EF4-FFF2-40B4-BE49-F238E27FC236}">
                <a16:creationId xmlns:a16="http://schemas.microsoft.com/office/drawing/2014/main" id="{6C990D6D-C9A6-D773-577F-8F180A7795EF}"/>
              </a:ext>
            </a:extLst>
          </p:cNvPr>
          <p:cNvPicPr>
            <a:picLocks noChangeAspect="1"/>
          </p:cNvPicPr>
          <p:nvPr/>
        </p:nvPicPr>
        <p:blipFill>
          <a:blip r:embed="rId3"/>
          <a:stretch>
            <a:fillRect/>
          </a:stretch>
        </p:blipFill>
        <p:spPr>
          <a:xfrm>
            <a:off x="0" y="800100"/>
            <a:ext cx="9144000" cy="4343400"/>
          </a:xfrm>
          <a:prstGeom prst="rect">
            <a:avLst/>
          </a:prstGeom>
        </p:spPr>
      </p:pic>
      <p:sp>
        <p:nvSpPr>
          <p:cNvPr id="415" name="Google Shape;415;p36"/>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阿里妈妈东方大楷" pitchFamily="2" charset="-122"/>
                <a:ea typeface="阿里妈妈东方大楷" pitchFamily="2" charset="-122"/>
              </a:rPr>
              <a:t>1 AI</a:t>
            </a:r>
            <a:r>
              <a:rPr lang="zh-CN" altLang="en-US" dirty="0">
                <a:latin typeface="阿里妈妈东方大楷" pitchFamily="2" charset="-122"/>
                <a:ea typeface="阿里妈妈东方大楷" pitchFamily="2" charset="-122"/>
              </a:rPr>
              <a:t>问答</a:t>
            </a:r>
            <a:endParaRPr dirty="0">
              <a:latin typeface="阿里妈妈东方大楷" pitchFamily="2" charset="-122"/>
              <a:ea typeface="阿里妈妈东方大楷" pitchFamily="2" charset="-122"/>
            </a:endParaRPr>
          </a:p>
        </p:txBody>
      </p:sp>
      <p:sp>
        <p:nvSpPr>
          <p:cNvPr id="418" name="Google Shape;418;p36"/>
          <p:cNvSpPr/>
          <p:nvPr/>
        </p:nvSpPr>
        <p:spPr>
          <a:xfrm rot="-257646">
            <a:off x="7775996" y="3648084"/>
            <a:ext cx="574585" cy="354274"/>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noFill/>
                <a:latin typeface="Baloo"/>
              </a:rPr>
              <a:t>+5</a:t>
            </a:r>
          </a:p>
        </p:txBody>
      </p:sp>
      <p:grpSp>
        <p:nvGrpSpPr>
          <p:cNvPr id="419" name="Google Shape;419;p36"/>
          <p:cNvGrpSpPr/>
          <p:nvPr/>
        </p:nvGrpSpPr>
        <p:grpSpPr>
          <a:xfrm>
            <a:off x="380975" y="4106475"/>
            <a:ext cx="1127479" cy="530938"/>
            <a:chOff x="380975" y="4106475"/>
            <a:chExt cx="1127479" cy="530938"/>
          </a:xfrm>
        </p:grpSpPr>
        <p:sp>
          <p:nvSpPr>
            <p:cNvPr id="420" name="Google Shape;420;p36"/>
            <p:cNvSpPr/>
            <p:nvPr/>
          </p:nvSpPr>
          <p:spPr>
            <a:xfrm flipH="1">
              <a:off x="380975" y="4570587"/>
              <a:ext cx="664502" cy="66826"/>
            </a:xfrm>
            <a:custGeom>
              <a:avLst/>
              <a:gdLst/>
              <a:ahLst/>
              <a:cxnLst/>
              <a:rect l="l" t="t" r="r" b="b"/>
              <a:pathLst>
                <a:path w="7289" h="733" fill="none" extrusionOk="0">
                  <a:moveTo>
                    <a:pt x="0" y="1"/>
                  </a:moveTo>
                  <a:cubicBezTo>
                    <a:pt x="732" y="1"/>
                    <a:pt x="732" y="733"/>
                    <a:pt x="1464" y="733"/>
                  </a:cubicBezTo>
                  <a:cubicBezTo>
                    <a:pt x="2196" y="733"/>
                    <a:pt x="2196" y="1"/>
                    <a:pt x="2913" y="1"/>
                  </a:cubicBezTo>
                  <a:cubicBezTo>
                    <a:pt x="3644" y="1"/>
                    <a:pt x="3644" y="733"/>
                    <a:pt x="4376" y="733"/>
                  </a:cubicBezTo>
                  <a:cubicBezTo>
                    <a:pt x="5108" y="733"/>
                    <a:pt x="5108" y="1"/>
                    <a:pt x="5840" y="1"/>
                  </a:cubicBezTo>
                  <a:cubicBezTo>
                    <a:pt x="6557" y="1"/>
                    <a:pt x="6572" y="733"/>
                    <a:pt x="7289" y="733"/>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6"/>
            <p:cNvSpPr/>
            <p:nvPr/>
          </p:nvSpPr>
          <p:spPr>
            <a:xfrm>
              <a:off x="1280200" y="4106475"/>
              <a:ext cx="228254" cy="228296"/>
            </a:xfrm>
            <a:custGeom>
              <a:avLst/>
              <a:gdLst/>
              <a:ahLst/>
              <a:cxnLst/>
              <a:rect l="l" t="t" r="r" b="b"/>
              <a:pathLst>
                <a:path w="3719" h="3720" fill="none" extrusionOk="0">
                  <a:moveTo>
                    <a:pt x="0" y="1867"/>
                  </a:moveTo>
                  <a:cubicBezTo>
                    <a:pt x="1195" y="2226"/>
                    <a:pt x="1494" y="2509"/>
                    <a:pt x="1852" y="3719"/>
                  </a:cubicBezTo>
                  <a:cubicBezTo>
                    <a:pt x="2211" y="2509"/>
                    <a:pt x="2509" y="2226"/>
                    <a:pt x="3719" y="1867"/>
                  </a:cubicBezTo>
                  <a:cubicBezTo>
                    <a:pt x="2509" y="1494"/>
                    <a:pt x="2211" y="1210"/>
                    <a:pt x="1852" y="0"/>
                  </a:cubicBezTo>
                  <a:cubicBezTo>
                    <a:pt x="1494" y="1210"/>
                    <a:pt x="1195" y="1494"/>
                    <a:pt x="0" y="1867"/>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36"/>
          <p:cNvSpPr/>
          <p:nvPr/>
        </p:nvSpPr>
        <p:spPr>
          <a:xfrm>
            <a:off x="8424000" y="3037250"/>
            <a:ext cx="147900" cy="14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423" name="Google Shape;423;p36"/>
          <p:cNvSpPr/>
          <p:nvPr/>
        </p:nvSpPr>
        <p:spPr>
          <a:xfrm rot="-10081977">
            <a:off x="6715145" y="-197208"/>
            <a:ext cx="3044370" cy="1607386"/>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文本框 1">
            <a:extLst>
              <a:ext uri="{FF2B5EF4-FFF2-40B4-BE49-F238E27FC236}">
                <a16:creationId xmlns:a16="http://schemas.microsoft.com/office/drawing/2014/main" id="{9338F2D8-8740-1E1F-97B9-971778AA81E3}"/>
              </a:ext>
            </a:extLst>
          </p:cNvPr>
          <p:cNvSpPr txBox="1"/>
          <p:nvPr/>
        </p:nvSpPr>
        <p:spPr>
          <a:xfrm>
            <a:off x="7078148" y="86295"/>
            <a:ext cx="2569780" cy="400110"/>
          </a:xfrm>
          <a:prstGeom prst="rect">
            <a:avLst/>
          </a:prstGeom>
          <a:noFill/>
        </p:spPr>
        <p:txBody>
          <a:bodyPr wrap="square" rtlCol="0">
            <a:spAutoFit/>
          </a:bodyPr>
          <a:lstStyle/>
          <a:p>
            <a:r>
              <a:rPr lang="en-US" altLang="zh-CN" sz="2000" dirty="0">
                <a:solidFill>
                  <a:schemeClr val="bg2"/>
                </a:solidFill>
                <a:latin typeface="阿里妈妈刀隶体" pitchFamily="2" charset="-122"/>
                <a:ea typeface="阿里妈妈刀隶体" pitchFamily="2" charset="-122"/>
              </a:rPr>
              <a:t>02 </a:t>
            </a:r>
            <a:r>
              <a:rPr lang="zh-CN" altLang="en-US" sz="2000" dirty="0">
                <a:solidFill>
                  <a:schemeClr val="bg2"/>
                </a:solidFill>
                <a:latin typeface="阿里妈妈刀隶体" pitchFamily="2" charset="-122"/>
                <a:ea typeface="阿里妈妈刀隶体" pitchFamily="2" charset="-122"/>
              </a:rPr>
              <a:t>页面功能展示</a:t>
            </a:r>
          </a:p>
        </p:txBody>
      </p:sp>
    </p:spTree>
    <p:extLst>
      <p:ext uri="{BB962C8B-B14F-4D97-AF65-F5344CB8AC3E}">
        <p14:creationId xmlns:p14="http://schemas.microsoft.com/office/powerpoint/2010/main" val="217580532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6"/>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阿里妈妈东方大楷" pitchFamily="2" charset="-122"/>
                <a:ea typeface="阿里妈妈东方大楷" pitchFamily="2" charset="-122"/>
              </a:rPr>
              <a:t>2 AI</a:t>
            </a:r>
            <a:r>
              <a:rPr lang="zh-CN" altLang="en-US" dirty="0">
                <a:latin typeface="阿里妈妈东方大楷" pitchFamily="2" charset="-122"/>
                <a:ea typeface="阿里妈妈东方大楷" pitchFamily="2" charset="-122"/>
              </a:rPr>
              <a:t>润色</a:t>
            </a:r>
            <a:endParaRPr dirty="0">
              <a:latin typeface="阿里妈妈东方大楷" pitchFamily="2" charset="-122"/>
              <a:ea typeface="阿里妈妈东方大楷" pitchFamily="2" charset="-122"/>
            </a:endParaRPr>
          </a:p>
        </p:txBody>
      </p:sp>
      <p:sp>
        <p:nvSpPr>
          <p:cNvPr id="418" name="Google Shape;418;p36"/>
          <p:cNvSpPr/>
          <p:nvPr/>
        </p:nvSpPr>
        <p:spPr>
          <a:xfrm rot="-257646">
            <a:off x="7775996" y="3648084"/>
            <a:ext cx="574585" cy="354274"/>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noFill/>
                <a:latin typeface="Baloo"/>
              </a:rPr>
              <a:t>+5</a:t>
            </a:r>
          </a:p>
        </p:txBody>
      </p:sp>
      <p:grpSp>
        <p:nvGrpSpPr>
          <p:cNvPr id="419" name="Google Shape;419;p36"/>
          <p:cNvGrpSpPr/>
          <p:nvPr/>
        </p:nvGrpSpPr>
        <p:grpSpPr>
          <a:xfrm>
            <a:off x="380975" y="4106475"/>
            <a:ext cx="1127479" cy="530938"/>
            <a:chOff x="380975" y="4106475"/>
            <a:chExt cx="1127479" cy="530938"/>
          </a:xfrm>
        </p:grpSpPr>
        <p:sp>
          <p:nvSpPr>
            <p:cNvPr id="420" name="Google Shape;420;p36"/>
            <p:cNvSpPr/>
            <p:nvPr/>
          </p:nvSpPr>
          <p:spPr>
            <a:xfrm flipH="1">
              <a:off x="380975" y="4570587"/>
              <a:ext cx="664502" cy="66826"/>
            </a:xfrm>
            <a:custGeom>
              <a:avLst/>
              <a:gdLst/>
              <a:ahLst/>
              <a:cxnLst/>
              <a:rect l="l" t="t" r="r" b="b"/>
              <a:pathLst>
                <a:path w="7289" h="733" fill="none" extrusionOk="0">
                  <a:moveTo>
                    <a:pt x="0" y="1"/>
                  </a:moveTo>
                  <a:cubicBezTo>
                    <a:pt x="732" y="1"/>
                    <a:pt x="732" y="733"/>
                    <a:pt x="1464" y="733"/>
                  </a:cubicBezTo>
                  <a:cubicBezTo>
                    <a:pt x="2196" y="733"/>
                    <a:pt x="2196" y="1"/>
                    <a:pt x="2913" y="1"/>
                  </a:cubicBezTo>
                  <a:cubicBezTo>
                    <a:pt x="3644" y="1"/>
                    <a:pt x="3644" y="733"/>
                    <a:pt x="4376" y="733"/>
                  </a:cubicBezTo>
                  <a:cubicBezTo>
                    <a:pt x="5108" y="733"/>
                    <a:pt x="5108" y="1"/>
                    <a:pt x="5840" y="1"/>
                  </a:cubicBezTo>
                  <a:cubicBezTo>
                    <a:pt x="6557" y="1"/>
                    <a:pt x="6572" y="733"/>
                    <a:pt x="7289" y="733"/>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6"/>
            <p:cNvSpPr/>
            <p:nvPr/>
          </p:nvSpPr>
          <p:spPr>
            <a:xfrm>
              <a:off x="1280200" y="4106475"/>
              <a:ext cx="228254" cy="228296"/>
            </a:xfrm>
            <a:custGeom>
              <a:avLst/>
              <a:gdLst/>
              <a:ahLst/>
              <a:cxnLst/>
              <a:rect l="l" t="t" r="r" b="b"/>
              <a:pathLst>
                <a:path w="3719" h="3720" fill="none" extrusionOk="0">
                  <a:moveTo>
                    <a:pt x="0" y="1867"/>
                  </a:moveTo>
                  <a:cubicBezTo>
                    <a:pt x="1195" y="2226"/>
                    <a:pt x="1494" y="2509"/>
                    <a:pt x="1852" y="3719"/>
                  </a:cubicBezTo>
                  <a:cubicBezTo>
                    <a:pt x="2211" y="2509"/>
                    <a:pt x="2509" y="2226"/>
                    <a:pt x="3719" y="1867"/>
                  </a:cubicBezTo>
                  <a:cubicBezTo>
                    <a:pt x="2509" y="1494"/>
                    <a:pt x="2211" y="1210"/>
                    <a:pt x="1852" y="0"/>
                  </a:cubicBezTo>
                  <a:cubicBezTo>
                    <a:pt x="1494" y="1210"/>
                    <a:pt x="1195" y="1494"/>
                    <a:pt x="0" y="1867"/>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36"/>
          <p:cNvSpPr/>
          <p:nvPr/>
        </p:nvSpPr>
        <p:spPr>
          <a:xfrm>
            <a:off x="8424000" y="3037250"/>
            <a:ext cx="147900" cy="14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423" name="Google Shape;423;p36"/>
          <p:cNvSpPr/>
          <p:nvPr/>
        </p:nvSpPr>
        <p:spPr>
          <a:xfrm rot="-10081977">
            <a:off x="6715145" y="-197208"/>
            <a:ext cx="3044370" cy="1607386"/>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文本框 2">
            <a:extLst>
              <a:ext uri="{FF2B5EF4-FFF2-40B4-BE49-F238E27FC236}">
                <a16:creationId xmlns:a16="http://schemas.microsoft.com/office/drawing/2014/main" id="{D9D4D9B6-CAF1-9F5F-D6FB-C6E4579F6AAA}"/>
              </a:ext>
            </a:extLst>
          </p:cNvPr>
          <p:cNvSpPr txBox="1"/>
          <p:nvPr/>
        </p:nvSpPr>
        <p:spPr>
          <a:xfrm>
            <a:off x="7078148" y="86295"/>
            <a:ext cx="2569780" cy="400110"/>
          </a:xfrm>
          <a:prstGeom prst="rect">
            <a:avLst/>
          </a:prstGeom>
          <a:noFill/>
        </p:spPr>
        <p:txBody>
          <a:bodyPr wrap="square" rtlCol="0">
            <a:spAutoFit/>
          </a:bodyPr>
          <a:lstStyle/>
          <a:p>
            <a:r>
              <a:rPr lang="en-US" altLang="zh-CN" sz="2000" dirty="0">
                <a:solidFill>
                  <a:schemeClr val="bg2"/>
                </a:solidFill>
                <a:latin typeface="阿里妈妈刀隶体" pitchFamily="2" charset="-122"/>
                <a:ea typeface="阿里妈妈刀隶体" pitchFamily="2" charset="-122"/>
              </a:rPr>
              <a:t>02 </a:t>
            </a:r>
            <a:r>
              <a:rPr lang="zh-CN" altLang="en-US" sz="2000" dirty="0">
                <a:solidFill>
                  <a:schemeClr val="bg2"/>
                </a:solidFill>
                <a:latin typeface="阿里妈妈刀隶体" pitchFamily="2" charset="-122"/>
                <a:ea typeface="阿里妈妈刀隶体" pitchFamily="2" charset="-122"/>
              </a:rPr>
              <a:t>页面功能展示</a:t>
            </a:r>
          </a:p>
        </p:txBody>
      </p:sp>
      <p:sp>
        <p:nvSpPr>
          <p:cNvPr id="2" name="Google Shape;287;p31">
            <a:extLst>
              <a:ext uri="{FF2B5EF4-FFF2-40B4-BE49-F238E27FC236}">
                <a16:creationId xmlns:a16="http://schemas.microsoft.com/office/drawing/2014/main" id="{0407F187-095E-F7F8-6003-DFF3440F0078}"/>
              </a:ext>
            </a:extLst>
          </p:cNvPr>
          <p:cNvSpPr txBox="1">
            <a:spLocks/>
          </p:cNvSpPr>
          <p:nvPr/>
        </p:nvSpPr>
        <p:spPr>
          <a:xfrm>
            <a:off x="655613" y="1125597"/>
            <a:ext cx="7541131" cy="375777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Aft>
                <a:spcPts val="1000"/>
              </a:spcAft>
              <a:buFont typeface="Arial" panose="020B0604020202020204" pitchFamily="34" charset="0"/>
              <a:buChar char="•"/>
            </a:pPr>
            <a:r>
              <a:rPr lang="zh-CN" altLang="en-US" dirty="0">
                <a:latin typeface="阿里妈妈东方大楷" pitchFamily="2" charset="-122"/>
                <a:ea typeface="阿里妈妈东方大楷" pitchFamily="2" charset="-122"/>
              </a:rPr>
              <a:t>选中文本会弹出“</a:t>
            </a:r>
            <a:r>
              <a:rPr lang="zh-CN" altLang="en-US" dirty="0">
                <a:solidFill>
                  <a:schemeClr val="bg2"/>
                </a:solidFill>
                <a:latin typeface="阿里妈妈东方大楷" pitchFamily="2" charset="-122"/>
                <a:ea typeface="阿里妈妈东方大楷" pitchFamily="2" charset="-122"/>
              </a:rPr>
              <a:t>摘要、美化、续写、翻译</a:t>
            </a:r>
            <a:r>
              <a:rPr lang="zh-CN" altLang="en-US" dirty="0">
                <a:latin typeface="阿里妈妈东方大楷" pitchFamily="2" charset="-122"/>
                <a:ea typeface="阿里妈妈东方大楷" pitchFamily="2" charset="-122"/>
              </a:rPr>
              <a:t>”</a:t>
            </a:r>
            <a:r>
              <a:rPr lang="en-US" altLang="zh-CN" dirty="0">
                <a:latin typeface="阿里妈妈东方大楷" pitchFamily="2" charset="-122"/>
                <a:ea typeface="阿里妈妈东方大楷" pitchFamily="2" charset="-122"/>
              </a:rPr>
              <a:t>4</a:t>
            </a:r>
            <a:r>
              <a:rPr lang="zh-CN" altLang="en-US" dirty="0">
                <a:latin typeface="阿里妈妈东方大楷" pitchFamily="2" charset="-122"/>
                <a:ea typeface="阿里妈妈东方大楷" pitchFamily="2" charset="-122"/>
              </a:rPr>
              <a:t>个润色选择</a:t>
            </a:r>
            <a:endParaRPr lang="en-US" altLang="zh-CN" dirty="0">
              <a:latin typeface="阿里妈妈东方大楷" pitchFamily="2" charset="-122"/>
              <a:ea typeface="阿里妈妈东方大楷" pitchFamily="2" charset="-122"/>
            </a:endParaRPr>
          </a:p>
          <a:p>
            <a:pPr marL="285750" indent="-285750">
              <a:spcAft>
                <a:spcPts val="1000"/>
              </a:spcAft>
              <a:buFont typeface="Arial" panose="020B0604020202020204" pitchFamily="34" charset="0"/>
              <a:buChar char="•"/>
            </a:pPr>
            <a:r>
              <a:rPr lang="zh-CN" altLang="en-US" dirty="0">
                <a:latin typeface="阿里妈妈东方大楷" pitchFamily="2" charset="-122"/>
                <a:ea typeface="阿里妈妈东方大楷" pitchFamily="2" charset="-122"/>
              </a:rPr>
              <a:t>可直接选中单个</a:t>
            </a:r>
            <a:r>
              <a:rPr lang="en-US" altLang="zh-CN" dirty="0">
                <a:latin typeface="阿里妈妈东方大楷" pitchFamily="2" charset="-122"/>
                <a:ea typeface="阿里妈妈东方大楷" pitchFamily="2" charset="-122"/>
              </a:rPr>
              <a:t>AI</a:t>
            </a:r>
            <a:r>
              <a:rPr lang="zh-CN" altLang="en-US" dirty="0">
                <a:latin typeface="阿里妈妈东方大楷" pitchFamily="2" charset="-122"/>
                <a:ea typeface="阿里妈妈东方大楷" pitchFamily="2" charset="-122"/>
              </a:rPr>
              <a:t>润色功能</a:t>
            </a:r>
            <a:endParaRPr lang="en-US" altLang="zh-CN" dirty="0">
              <a:latin typeface="阿里妈妈东方大楷" pitchFamily="2" charset="-122"/>
              <a:ea typeface="阿里妈妈东方大楷" pitchFamily="2" charset="-122"/>
            </a:endParaRPr>
          </a:p>
          <a:p>
            <a:pPr marL="285750" indent="-285750">
              <a:spcAft>
                <a:spcPts val="1000"/>
              </a:spcAft>
              <a:buFont typeface="Arial" panose="020B0604020202020204" pitchFamily="34" charset="0"/>
              <a:buChar char="•"/>
            </a:pPr>
            <a:r>
              <a:rPr lang="zh-CN" altLang="en-US" dirty="0">
                <a:latin typeface="阿里妈妈东方大楷" pitchFamily="2" charset="-122"/>
                <a:ea typeface="阿里妈妈东方大楷" pitchFamily="2" charset="-122"/>
              </a:rPr>
              <a:t>可自定义添加</a:t>
            </a:r>
            <a:r>
              <a:rPr lang="en-US" altLang="zh-CN" dirty="0">
                <a:solidFill>
                  <a:schemeClr val="bg2"/>
                </a:solidFill>
                <a:latin typeface="阿里妈妈东方大楷" pitchFamily="2" charset="-122"/>
                <a:ea typeface="阿里妈妈东方大楷" pitchFamily="2" charset="-122"/>
              </a:rPr>
              <a:t>prompt</a:t>
            </a:r>
            <a:r>
              <a:rPr lang="zh-CN" altLang="en-US" dirty="0">
                <a:latin typeface="阿里妈妈东方大楷" pitchFamily="2" charset="-122"/>
                <a:ea typeface="阿里妈妈东方大楷" pitchFamily="2" charset="-122"/>
              </a:rPr>
              <a:t>从而让</a:t>
            </a:r>
            <a:r>
              <a:rPr lang="en-US" altLang="zh-CN" dirty="0">
                <a:latin typeface="阿里妈妈东方大楷" pitchFamily="2" charset="-122"/>
                <a:ea typeface="阿里妈妈东方大楷" pitchFamily="2" charset="-122"/>
              </a:rPr>
              <a:t>AI</a:t>
            </a:r>
            <a:r>
              <a:rPr lang="zh-CN" altLang="en-US" dirty="0">
                <a:latin typeface="阿里妈妈东方大楷" pitchFamily="2" charset="-122"/>
                <a:ea typeface="阿里妈妈东方大楷" pitchFamily="2" charset="-122"/>
              </a:rPr>
              <a:t>回复更符合自己需求</a:t>
            </a:r>
            <a:endParaRPr lang="en-US" altLang="zh-CN" dirty="0">
              <a:latin typeface="阿里妈妈东方大楷" pitchFamily="2" charset="-122"/>
              <a:ea typeface="阿里妈妈东方大楷" pitchFamily="2" charset="-122"/>
            </a:endParaRPr>
          </a:p>
          <a:p>
            <a:pPr marL="285750" indent="-285750">
              <a:spcAft>
                <a:spcPts val="1000"/>
              </a:spcAft>
              <a:buFont typeface="Arial" panose="020B0604020202020204" pitchFamily="34" charset="0"/>
              <a:buChar char="•"/>
            </a:pPr>
            <a:r>
              <a:rPr lang="zh-CN" altLang="en-US" dirty="0">
                <a:latin typeface="阿里妈妈东方大楷" pitchFamily="2" charset="-122"/>
                <a:ea typeface="阿里妈妈东方大楷" pitchFamily="2" charset="-122"/>
              </a:rPr>
              <a:t>可</a:t>
            </a:r>
            <a:r>
              <a:rPr lang="zh-CN" altLang="en-US" dirty="0">
                <a:solidFill>
                  <a:schemeClr val="bg2"/>
                </a:solidFill>
                <a:latin typeface="阿里妈妈东方大楷" pitchFamily="2" charset="-122"/>
                <a:ea typeface="阿里妈妈东方大楷" pitchFamily="2" charset="-122"/>
              </a:rPr>
              <a:t>一键复制</a:t>
            </a:r>
            <a:r>
              <a:rPr lang="zh-CN" altLang="en-US" dirty="0">
                <a:latin typeface="阿里妈妈东方大楷" pitchFamily="2" charset="-122"/>
                <a:ea typeface="阿里妈妈东方大楷" pitchFamily="2" charset="-122"/>
              </a:rPr>
              <a:t>文本</a:t>
            </a:r>
            <a:endParaRPr lang="en-US" altLang="zh-CN" dirty="0">
              <a:latin typeface="阿里妈妈东方大楷" pitchFamily="2" charset="-122"/>
              <a:ea typeface="阿里妈妈东方大楷" pitchFamily="2" charset="-122"/>
            </a:endParaRPr>
          </a:p>
          <a:p>
            <a:pPr marL="285750" indent="-285750">
              <a:spcAft>
                <a:spcPts val="1000"/>
              </a:spcAft>
              <a:buFont typeface="Arial" panose="020B0604020202020204" pitchFamily="34" charset="0"/>
              <a:buChar char="•"/>
            </a:pPr>
            <a:r>
              <a:rPr lang="zh-CN" altLang="en-US" dirty="0">
                <a:solidFill>
                  <a:schemeClr val="bg2"/>
                </a:solidFill>
                <a:latin typeface="阿里妈妈东方大楷" pitchFamily="2" charset="-122"/>
                <a:ea typeface="阿里妈妈东方大楷" pitchFamily="2" charset="-122"/>
              </a:rPr>
              <a:t>流式输出结果</a:t>
            </a:r>
            <a:r>
              <a:rPr lang="zh-CN" altLang="en-US" dirty="0">
                <a:latin typeface="阿里妈妈东方大楷" pitchFamily="2" charset="-122"/>
                <a:ea typeface="阿里妈妈东方大楷" pitchFamily="2" charset="-122"/>
              </a:rPr>
              <a:t>，加强交互效果</a:t>
            </a:r>
          </a:p>
          <a:p>
            <a:pPr marL="285750" indent="-285750">
              <a:spcAft>
                <a:spcPts val="1000"/>
              </a:spcAft>
              <a:buFont typeface="Arial" panose="020B0604020202020204" pitchFamily="34" charset="0"/>
              <a:buChar char="•"/>
            </a:pPr>
            <a:endParaRPr lang="zh-CN" altLang="en-US" dirty="0">
              <a:latin typeface="阿里妈妈东方大楷" pitchFamily="2" charset="-122"/>
              <a:ea typeface="阿里妈妈东方大楷" pitchFamily="2" charset="-122"/>
            </a:endParaRPr>
          </a:p>
        </p:txBody>
      </p:sp>
    </p:spTree>
    <p:extLst>
      <p:ext uri="{BB962C8B-B14F-4D97-AF65-F5344CB8AC3E}">
        <p14:creationId xmlns:p14="http://schemas.microsoft.com/office/powerpoint/2010/main" val="34546675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6"/>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阿里妈妈东方大楷" pitchFamily="2" charset="-122"/>
                <a:ea typeface="阿里妈妈东方大楷" pitchFamily="2" charset="-122"/>
              </a:rPr>
              <a:t>2 AI</a:t>
            </a:r>
            <a:r>
              <a:rPr lang="zh-CN" altLang="en-US" dirty="0">
                <a:latin typeface="阿里妈妈东方大楷" pitchFamily="2" charset="-122"/>
                <a:ea typeface="阿里妈妈东方大楷" pitchFamily="2" charset="-122"/>
              </a:rPr>
              <a:t>润色</a:t>
            </a:r>
            <a:endParaRPr dirty="0">
              <a:latin typeface="阿里妈妈东方大楷" pitchFamily="2" charset="-122"/>
              <a:ea typeface="阿里妈妈东方大楷" pitchFamily="2" charset="-122"/>
            </a:endParaRPr>
          </a:p>
        </p:txBody>
      </p:sp>
      <p:sp>
        <p:nvSpPr>
          <p:cNvPr id="418" name="Google Shape;418;p36"/>
          <p:cNvSpPr/>
          <p:nvPr/>
        </p:nvSpPr>
        <p:spPr>
          <a:xfrm rot="-257646">
            <a:off x="7775996" y="3648084"/>
            <a:ext cx="574585" cy="354274"/>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noFill/>
                <a:latin typeface="Baloo"/>
              </a:rPr>
              <a:t>+5</a:t>
            </a:r>
          </a:p>
        </p:txBody>
      </p:sp>
      <p:grpSp>
        <p:nvGrpSpPr>
          <p:cNvPr id="419" name="Google Shape;419;p36"/>
          <p:cNvGrpSpPr/>
          <p:nvPr/>
        </p:nvGrpSpPr>
        <p:grpSpPr>
          <a:xfrm>
            <a:off x="380975" y="4106475"/>
            <a:ext cx="1127479" cy="530938"/>
            <a:chOff x="380975" y="4106475"/>
            <a:chExt cx="1127479" cy="530938"/>
          </a:xfrm>
        </p:grpSpPr>
        <p:sp>
          <p:nvSpPr>
            <p:cNvPr id="420" name="Google Shape;420;p36"/>
            <p:cNvSpPr/>
            <p:nvPr/>
          </p:nvSpPr>
          <p:spPr>
            <a:xfrm flipH="1">
              <a:off x="380975" y="4570587"/>
              <a:ext cx="664502" cy="66826"/>
            </a:xfrm>
            <a:custGeom>
              <a:avLst/>
              <a:gdLst/>
              <a:ahLst/>
              <a:cxnLst/>
              <a:rect l="l" t="t" r="r" b="b"/>
              <a:pathLst>
                <a:path w="7289" h="733" fill="none" extrusionOk="0">
                  <a:moveTo>
                    <a:pt x="0" y="1"/>
                  </a:moveTo>
                  <a:cubicBezTo>
                    <a:pt x="732" y="1"/>
                    <a:pt x="732" y="733"/>
                    <a:pt x="1464" y="733"/>
                  </a:cubicBezTo>
                  <a:cubicBezTo>
                    <a:pt x="2196" y="733"/>
                    <a:pt x="2196" y="1"/>
                    <a:pt x="2913" y="1"/>
                  </a:cubicBezTo>
                  <a:cubicBezTo>
                    <a:pt x="3644" y="1"/>
                    <a:pt x="3644" y="733"/>
                    <a:pt x="4376" y="733"/>
                  </a:cubicBezTo>
                  <a:cubicBezTo>
                    <a:pt x="5108" y="733"/>
                    <a:pt x="5108" y="1"/>
                    <a:pt x="5840" y="1"/>
                  </a:cubicBezTo>
                  <a:cubicBezTo>
                    <a:pt x="6557" y="1"/>
                    <a:pt x="6572" y="733"/>
                    <a:pt x="7289" y="733"/>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6"/>
            <p:cNvSpPr/>
            <p:nvPr/>
          </p:nvSpPr>
          <p:spPr>
            <a:xfrm>
              <a:off x="1280200" y="4106475"/>
              <a:ext cx="228254" cy="228296"/>
            </a:xfrm>
            <a:custGeom>
              <a:avLst/>
              <a:gdLst/>
              <a:ahLst/>
              <a:cxnLst/>
              <a:rect l="l" t="t" r="r" b="b"/>
              <a:pathLst>
                <a:path w="3719" h="3720" fill="none" extrusionOk="0">
                  <a:moveTo>
                    <a:pt x="0" y="1867"/>
                  </a:moveTo>
                  <a:cubicBezTo>
                    <a:pt x="1195" y="2226"/>
                    <a:pt x="1494" y="2509"/>
                    <a:pt x="1852" y="3719"/>
                  </a:cubicBezTo>
                  <a:cubicBezTo>
                    <a:pt x="2211" y="2509"/>
                    <a:pt x="2509" y="2226"/>
                    <a:pt x="3719" y="1867"/>
                  </a:cubicBezTo>
                  <a:cubicBezTo>
                    <a:pt x="2509" y="1494"/>
                    <a:pt x="2211" y="1210"/>
                    <a:pt x="1852" y="0"/>
                  </a:cubicBezTo>
                  <a:cubicBezTo>
                    <a:pt x="1494" y="1210"/>
                    <a:pt x="1195" y="1494"/>
                    <a:pt x="0" y="1867"/>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36"/>
          <p:cNvSpPr/>
          <p:nvPr/>
        </p:nvSpPr>
        <p:spPr>
          <a:xfrm>
            <a:off x="8424000" y="3037250"/>
            <a:ext cx="147900" cy="14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423" name="Google Shape;423;p36"/>
          <p:cNvSpPr/>
          <p:nvPr/>
        </p:nvSpPr>
        <p:spPr>
          <a:xfrm rot="-10081977">
            <a:off x="6715145" y="-197208"/>
            <a:ext cx="3044370" cy="1607386"/>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图片 3">
            <a:extLst>
              <a:ext uri="{FF2B5EF4-FFF2-40B4-BE49-F238E27FC236}">
                <a16:creationId xmlns:a16="http://schemas.microsoft.com/office/drawing/2014/main" id="{2C46A7DC-5E64-52E4-4EA3-7F9D87A08298}"/>
              </a:ext>
            </a:extLst>
          </p:cNvPr>
          <p:cNvPicPr>
            <a:picLocks noChangeAspect="1"/>
          </p:cNvPicPr>
          <p:nvPr/>
        </p:nvPicPr>
        <p:blipFill>
          <a:blip r:embed="rId3"/>
          <a:stretch>
            <a:fillRect/>
          </a:stretch>
        </p:blipFill>
        <p:spPr>
          <a:xfrm>
            <a:off x="0" y="800100"/>
            <a:ext cx="9144000" cy="4343400"/>
          </a:xfrm>
          <a:prstGeom prst="rect">
            <a:avLst/>
          </a:prstGeom>
        </p:spPr>
      </p:pic>
      <p:sp>
        <p:nvSpPr>
          <p:cNvPr id="3" name="文本框 2">
            <a:extLst>
              <a:ext uri="{FF2B5EF4-FFF2-40B4-BE49-F238E27FC236}">
                <a16:creationId xmlns:a16="http://schemas.microsoft.com/office/drawing/2014/main" id="{D9D4D9B6-CAF1-9F5F-D6FB-C6E4579F6AAA}"/>
              </a:ext>
            </a:extLst>
          </p:cNvPr>
          <p:cNvSpPr txBox="1"/>
          <p:nvPr/>
        </p:nvSpPr>
        <p:spPr>
          <a:xfrm>
            <a:off x="7078148" y="86295"/>
            <a:ext cx="2569780" cy="400110"/>
          </a:xfrm>
          <a:prstGeom prst="rect">
            <a:avLst/>
          </a:prstGeom>
          <a:noFill/>
        </p:spPr>
        <p:txBody>
          <a:bodyPr wrap="square" rtlCol="0">
            <a:spAutoFit/>
          </a:bodyPr>
          <a:lstStyle/>
          <a:p>
            <a:r>
              <a:rPr lang="en-US" altLang="zh-CN" sz="2000" dirty="0">
                <a:solidFill>
                  <a:schemeClr val="bg2"/>
                </a:solidFill>
                <a:latin typeface="阿里妈妈刀隶体" pitchFamily="2" charset="-122"/>
                <a:ea typeface="阿里妈妈刀隶体" pitchFamily="2" charset="-122"/>
              </a:rPr>
              <a:t>02 </a:t>
            </a:r>
            <a:r>
              <a:rPr lang="zh-CN" altLang="en-US" sz="2000" dirty="0">
                <a:solidFill>
                  <a:schemeClr val="bg2"/>
                </a:solidFill>
                <a:latin typeface="阿里妈妈刀隶体" pitchFamily="2" charset="-122"/>
                <a:ea typeface="阿里妈妈刀隶体" pitchFamily="2" charset="-122"/>
              </a:rPr>
              <a:t>页面功能展示</a:t>
            </a:r>
          </a:p>
        </p:txBody>
      </p:sp>
    </p:spTree>
    <p:extLst>
      <p:ext uri="{BB962C8B-B14F-4D97-AF65-F5344CB8AC3E}">
        <p14:creationId xmlns:p14="http://schemas.microsoft.com/office/powerpoint/2010/main" val="184781822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6"/>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阿里妈妈东方大楷" pitchFamily="2" charset="-122"/>
                <a:ea typeface="阿里妈妈东方大楷" pitchFamily="2" charset="-122"/>
              </a:rPr>
              <a:t>3 OCR</a:t>
            </a:r>
            <a:r>
              <a:rPr lang="zh-CN" altLang="en-US" dirty="0">
                <a:latin typeface="阿里妈妈东方大楷" pitchFamily="2" charset="-122"/>
                <a:ea typeface="阿里妈妈东方大楷" pitchFamily="2" charset="-122"/>
              </a:rPr>
              <a:t>识别</a:t>
            </a:r>
            <a:endParaRPr dirty="0">
              <a:latin typeface="阿里妈妈东方大楷" pitchFamily="2" charset="-122"/>
              <a:ea typeface="阿里妈妈东方大楷" pitchFamily="2" charset="-122"/>
            </a:endParaRPr>
          </a:p>
        </p:txBody>
      </p:sp>
      <p:sp>
        <p:nvSpPr>
          <p:cNvPr id="418" name="Google Shape;418;p36"/>
          <p:cNvSpPr/>
          <p:nvPr/>
        </p:nvSpPr>
        <p:spPr>
          <a:xfrm rot="-257646">
            <a:off x="7775996" y="3648084"/>
            <a:ext cx="574585" cy="354274"/>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noFill/>
                <a:latin typeface="Baloo"/>
              </a:rPr>
              <a:t>+5</a:t>
            </a:r>
          </a:p>
        </p:txBody>
      </p:sp>
      <p:grpSp>
        <p:nvGrpSpPr>
          <p:cNvPr id="419" name="Google Shape;419;p36"/>
          <p:cNvGrpSpPr/>
          <p:nvPr/>
        </p:nvGrpSpPr>
        <p:grpSpPr>
          <a:xfrm>
            <a:off x="380975" y="4106475"/>
            <a:ext cx="1127479" cy="530938"/>
            <a:chOff x="380975" y="4106475"/>
            <a:chExt cx="1127479" cy="530938"/>
          </a:xfrm>
        </p:grpSpPr>
        <p:sp>
          <p:nvSpPr>
            <p:cNvPr id="420" name="Google Shape;420;p36"/>
            <p:cNvSpPr/>
            <p:nvPr/>
          </p:nvSpPr>
          <p:spPr>
            <a:xfrm flipH="1">
              <a:off x="380975" y="4570587"/>
              <a:ext cx="664502" cy="66826"/>
            </a:xfrm>
            <a:custGeom>
              <a:avLst/>
              <a:gdLst/>
              <a:ahLst/>
              <a:cxnLst/>
              <a:rect l="l" t="t" r="r" b="b"/>
              <a:pathLst>
                <a:path w="7289" h="733" fill="none" extrusionOk="0">
                  <a:moveTo>
                    <a:pt x="0" y="1"/>
                  </a:moveTo>
                  <a:cubicBezTo>
                    <a:pt x="732" y="1"/>
                    <a:pt x="732" y="733"/>
                    <a:pt x="1464" y="733"/>
                  </a:cubicBezTo>
                  <a:cubicBezTo>
                    <a:pt x="2196" y="733"/>
                    <a:pt x="2196" y="1"/>
                    <a:pt x="2913" y="1"/>
                  </a:cubicBezTo>
                  <a:cubicBezTo>
                    <a:pt x="3644" y="1"/>
                    <a:pt x="3644" y="733"/>
                    <a:pt x="4376" y="733"/>
                  </a:cubicBezTo>
                  <a:cubicBezTo>
                    <a:pt x="5108" y="733"/>
                    <a:pt x="5108" y="1"/>
                    <a:pt x="5840" y="1"/>
                  </a:cubicBezTo>
                  <a:cubicBezTo>
                    <a:pt x="6557" y="1"/>
                    <a:pt x="6572" y="733"/>
                    <a:pt x="7289" y="733"/>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6"/>
            <p:cNvSpPr/>
            <p:nvPr/>
          </p:nvSpPr>
          <p:spPr>
            <a:xfrm>
              <a:off x="1280200" y="4106475"/>
              <a:ext cx="228254" cy="228296"/>
            </a:xfrm>
            <a:custGeom>
              <a:avLst/>
              <a:gdLst/>
              <a:ahLst/>
              <a:cxnLst/>
              <a:rect l="l" t="t" r="r" b="b"/>
              <a:pathLst>
                <a:path w="3719" h="3720" fill="none" extrusionOk="0">
                  <a:moveTo>
                    <a:pt x="0" y="1867"/>
                  </a:moveTo>
                  <a:cubicBezTo>
                    <a:pt x="1195" y="2226"/>
                    <a:pt x="1494" y="2509"/>
                    <a:pt x="1852" y="3719"/>
                  </a:cubicBezTo>
                  <a:cubicBezTo>
                    <a:pt x="2211" y="2509"/>
                    <a:pt x="2509" y="2226"/>
                    <a:pt x="3719" y="1867"/>
                  </a:cubicBezTo>
                  <a:cubicBezTo>
                    <a:pt x="2509" y="1494"/>
                    <a:pt x="2211" y="1210"/>
                    <a:pt x="1852" y="0"/>
                  </a:cubicBezTo>
                  <a:cubicBezTo>
                    <a:pt x="1494" y="1210"/>
                    <a:pt x="1195" y="1494"/>
                    <a:pt x="0" y="1867"/>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36"/>
          <p:cNvSpPr/>
          <p:nvPr/>
        </p:nvSpPr>
        <p:spPr>
          <a:xfrm>
            <a:off x="8424000" y="3037250"/>
            <a:ext cx="147900" cy="14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423" name="Google Shape;423;p36"/>
          <p:cNvSpPr/>
          <p:nvPr/>
        </p:nvSpPr>
        <p:spPr>
          <a:xfrm rot="-10081977">
            <a:off x="6715145" y="-197208"/>
            <a:ext cx="3044370" cy="1607386"/>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文本框 1">
            <a:extLst>
              <a:ext uri="{FF2B5EF4-FFF2-40B4-BE49-F238E27FC236}">
                <a16:creationId xmlns:a16="http://schemas.microsoft.com/office/drawing/2014/main" id="{B1D30B6C-C01F-07A3-A801-C76488435BFC}"/>
              </a:ext>
            </a:extLst>
          </p:cNvPr>
          <p:cNvSpPr txBox="1"/>
          <p:nvPr/>
        </p:nvSpPr>
        <p:spPr>
          <a:xfrm>
            <a:off x="7078148" y="86295"/>
            <a:ext cx="2569780" cy="400110"/>
          </a:xfrm>
          <a:prstGeom prst="rect">
            <a:avLst/>
          </a:prstGeom>
          <a:noFill/>
        </p:spPr>
        <p:txBody>
          <a:bodyPr wrap="square" rtlCol="0">
            <a:spAutoFit/>
          </a:bodyPr>
          <a:lstStyle/>
          <a:p>
            <a:r>
              <a:rPr lang="en-US" altLang="zh-CN" sz="2000" dirty="0">
                <a:solidFill>
                  <a:schemeClr val="bg2"/>
                </a:solidFill>
                <a:latin typeface="阿里妈妈刀隶体" pitchFamily="2" charset="-122"/>
                <a:ea typeface="阿里妈妈刀隶体" pitchFamily="2" charset="-122"/>
              </a:rPr>
              <a:t>02 </a:t>
            </a:r>
            <a:r>
              <a:rPr lang="zh-CN" altLang="en-US" sz="2000" dirty="0">
                <a:solidFill>
                  <a:schemeClr val="bg2"/>
                </a:solidFill>
                <a:latin typeface="阿里妈妈刀隶体" pitchFamily="2" charset="-122"/>
                <a:ea typeface="阿里妈妈刀隶体" pitchFamily="2" charset="-122"/>
              </a:rPr>
              <a:t>页面功能展示</a:t>
            </a:r>
          </a:p>
        </p:txBody>
      </p:sp>
      <p:sp>
        <p:nvSpPr>
          <p:cNvPr id="3" name="Google Shape;287;p31">
            <a:extLst>
              <a:ext uri="{FF2B5EF4-FFF2-40B4-BE49-F238E27FC236}">
                <a16:creationId xmlns:a16="http://schemas.microsoft.com/office/drawing/2014/main" id="{917E0BC3-7A59-6AF5-1CE2-3ECA8D94F9EA}"/>
              </a:ext>
            </a:extLst>
          </p:cNvPr>
          <p:cNvSpPr txBox="1">
            <a:spLocks/>
          </p:cNvSpPr>
          <p:nvPr/>
        </p:nvSpPr>
        <p:spPr>
          <a:xfrm>
            <a:off x="655613" y="1125597"/>
            <a:ext cx="7541131" cy="375777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Aft>
                <a:spcPts val="1000"/>
              </a:spcAft>
              <a:buFont typeface="Arial" panose="020B0604020202020204" pitchFamily="34" charset="0"/>
              <a:buChar char="•"/>
            </a:pPr>
            <a:r>
              <a:rPr lang="zh-CN" altLang="en-US" dirty="0">
                <a:latin typeface="阿里妈妈东方大楷" pitchFamily="2" charset="-122"/>
                <a:ea typeface="阿里妈妈东方大楷" pitchFamily="2" charset="-122"/>
              </a:rPr>
              <a:t>单次只可</a:t>
            </a:r>
            <a:r>
              <a:rPr lang="zh-CN" altLang="en-US" dirty="0">
                <a:solidFill>
                  <a:schemeClr val="bg2"/>
                </a:solidFill>
                <a:latin typeface="阿里妈妈东方大楷" pitchFamily="2" charset="-122"/>
                <a:ea typeface="阿里妈妈东方大楷" pitchFamily="2" charset="-122"/>
              </a:rPr>
              <a:t>上传一张</a:t>
            </a:r>
            <a:r>
              <a:rPr lang="zh-CN" altLang="en-US" dirty="0">
                <a:latin typeface="阿里妈妈东方大楷" pitchFamily="2" charset="-122"/>
                <a:ea typeface="阿里妈妈东方大楷" pitchFamily="2" charset="-122"/>
              </a:rPr>
              <a:t>图片</a:t>
            </a:r>
            <a:endParaRPr lang="en-US" altLang="zh-CN" dirty="0">
              <a:latin typeface="阿里妈妈东方大楷" pitchFamily="2" charset="-122"/>
              <a:ea typeface="阿里妈妈东方大楷" pitchFamily="2" charset="-122"/>
            </a:endParaRPr>
          </a:p>
          <a:p>
            <a:pPr marL="285750" indent="-285750">
              <a:spcAft>
                <a:spcPts val="1000"/>
              </a:spcAft>
              <a:buFont typeface="Arial" panose="020B0604020202020204" pitchFamily="34" charset="0"/>
              <a:buChar char="•"/>
            </a:pPr>
            <a:r>
              <a:rPr lang="zh-CN" altLang="en-US" dirty="0">
                <a:latin typeface="阿里妈妈东方大楷" pitchFamily="2" charset="-122"/>
                <a:ea typeface="阿里妈妈东方大楷" pitchFamily="2" charset="-122"/>
              </a:rPr>
              <a:t>上传图片可</a:t>
            </a:r>
            <a:r>
              <a:rPr lang="zh-CN" altLang="en-US" dirty="0">
                <a:solidFill>
                  <a:schemeClr val="bg2"/>
                </a:solidFill>
                <a:latin typeface="阿里妈妈东方大楷" pitchFamily="2" charset="-122"/>
                <a:ea typeface="阿里妈妈东方大楷" pitchFamily="2" charset="-122"/>
              </a:rPr>
              <a:t>预览</a:t>
            </a:r>
            <a:r>
              <a:rPr lang="zh-CN" altLang="en-US" dirty="0">
                <a:latin typeface="阿里妈妈东方大楷" pitchFamily="2" charset="-122"/>
                <a:ea typeface="阿里妈妈东方大楷" pitchFamily="2" charset="-122"/>
              </a:rPr>
              <a:t>、可</a:t>
            </a:r>
            <a:r>
              <a:rPr lang="zh-CN" altLang="en-US" dirty="0">
                <a:solidFill>
                  <a:schemeClr val="bg2"/>
                </a:solidFill>
                <a:latin typeface="阿里妈妈东方大楷" pitchFamily="2" charset="-122"/>
                <a:ea typeface="阿里妈妈东方大楷" pitchFamily="2" charset="-122"/>
              </a:rPr>
              <a:t>替换</a:t>
            </a:r>
            <a:r>
              <a:rPr lang="zh-CN" altLang="en-US" dirty="0">
                <a:latin typeface="阿里妈妈东方大楷" pitchFamily="2" charset="-122"/>
                <a:ea typeface="阿里妈妈东方大楷" pitchFamily="2" charset="-122"/>
              </a:rPr>
              <a:t>、可</a:t>
            </a:r>
            <a:r>
              <a:rPr lang="zh-CN" altLang="en-US" dirty="0">
                <a:solidFill>
                  <a:schemeClr val="bg2"/>
                </a:solidFill>
                <a:latin typeface="阿里妈妈东方大楷" pitchFamily="2" charset="-122"/>
                <a:ea typeface="阿里妈妈东方大楷" pitchFamily="2" charset="-122"/>
              </a:rPr>
              <a:t>删除</a:t>
            </a:r>
            <a:endParaRPr lang="en-US" altLang="zh-CN" dirty="0">
              <a:latin typeface="阿里妈妈东方大楷" pitchFamily="2" charset="-122"/>
              <a:ea typeface="阿里妈妈东方大楷" pitchFamily="2" charset="-122"/>
            </a:endParaRPr>
          </a:p>
          <a:p>
            <a:pPr marL="285750" indent="-285750">
              <a:spcAft>
                <a:spcPts val="1000"/>
              </a:spcAft>
              <a:buFont typeface="Arial" panose="020B0604020202020204" pitchFamily="34" charset="0"/>
              <a:buChar char="•"/>
            </a:pPr>
            <a:r>
              <a:rPr lang="en-US" altLang="zh-CN" dirty="0">
                <a:latin typeface="阿里妈妈东方大楷" pitchFamily="2" charset="-122"/>
                <a:ea typeface="阿里妈妈东方大楷" pitchFamily="2" charset="-122"/>
              </a:rPr>
              <a:t>AI</a:t>
            </a:r>
            <a:r>
              <a:rPr lang="zh-CN" altLang="en-US" dirty="0">
                <a:latin typeface="阿里妈妈东方大楷" pitchFamily="2" charset="-122"/>
                <a:ea typeface="阿里妈妈东方大楷" pitchFamily="2" charset="-122"/>
              </a:rPr>
              <a:t>会智能</a:t>
            </a:r>
            <a:r>
              <a:rPr lang="en-US" altLang="zh-CN" dirty="0">
                <a:latin typeface="阿里妈妈东方大楷" pitchFamily="2" charset="-122"/>
                <a:ea typeface="阿里妈妈东方大楷" pitchFamily="2" charset="-122"/>
              </a:rPr>
              <a:t>OCR</a:t>
            </a:r>
            <a:r>
              <a:rPr lang="zh-CN" altLang="en-US" dirty="0">
                <a:latin typeface="阿里妈妈东方大楷" pitchFamily="2" charset="-122"/>
                <a:ea typeface="阿里妈妈东方大楷" pitchFamily="2" charset="-122"/>
              </a:rPr>
              <a:t>识别返回图片中的文本信息</a:t>
            </a:r>
            <a:endParaRPr lang="en-US" altLang="zh-CN" dirty="0">
              <a:latin typeface="阿里妈妈东方大楷" pitchFamily="2" charset="-122"/>
              <a:ea typeface="阿里妈妈东方大楷" pitchFamily="2" charset="-122"/>
            </a:endParaRPr>
          </a:p>
          <a:p>
            <a:pPr marL="285750" indent="-285750">
              <a:spcAft>
                <a:spcPts val="1000"/>
              </a:spcAft>
              <a:buFont typeface="Arial" panose="020B0604020202020204" pitchFamily="34" charset="0"/>
              <a:buChar char="•"/>
            </a:pPr>
            <a:r>
              <a:rPr lang="zh-CN" altLang="en-US" dirty="0">
                <a:solidFill>
                  <a:schemeClr val="bg2"/>
                </a:solidFill>
                <a:latin typeface="阿里妈妈东方大楷" pitchFamily="2" charset="-122"/>
                <a:ea typeface="阿里妈妈东方大楷" pitchFamily="2" charset="-122"/>
              </a:rPr>
              <a:t>流式输出结果</a:t>
            </a:r>
            <a:r>
              <a:rPr lang="zh-CN" altLang="en-US" dirty="0">
                <a:latin typeface="阿里妈妈东方大楷" pitchFamily="2" charset="-122"/>
                <a:ea typeface="阿里妈妈东方大楷" pitchFamily="2" charset="-122"/>
              </a:rPr>
              <a:t>，加强交互效果</a:t>
            </a:r>
          </a:p>
          <a:p>
            <a:pPr marL="285750" indent="-285750">
              <a:spcAft>
                <a:spcPts val="1000"/>
              </a:spcAft>
              <a:buFont typeface="Arial" panose="020B0604020202020204" pitchFamily="34" charset="0"/>
              <a:buChar char="•"/>
            </a:pPr>
            <a:endParaRPr lang="zh-CN" altLang="en-US" dirty="0">
              <a:latin typeface="阿里妈妈东方大楷" pitchFamily="2" charset="-122"/>
              <a:ea typeface="阿里妈妈东方大楷" pitchFamily="2" charset="-122"/>
            </a:endParaRPr>
          </a:p>
        </p:txBody>
      </p:sp>
    </p:spTree>
    <p:extLst>
      <p:ext uri="{BB962C8B-B14F-4D97-AF65-F5344CB8AC3E}">
        <p14:creationId xmlns:p14="http://schemas.microsoft.com/office/powerpoint/2010/main" val="8147359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6"/>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阿里妈妈东方大楷" pitchFamily="2" charset="-122"/>
                <a:ea typeface="阿里妈妈东方大楷" pitchFamily="2" charset="-122"/>
              </a:rPr>
              <a:t>3 OCR</a:t>
            </a:r>
            <a:r>
              <a:rPr lang="zh-CN" altLang="en-US" dirty="0">
                <a:latin typeface="阿里妈妈东方大楷" pitchFamily="2" charset="-122"/>
                <a:ea typeface="阿里妈妈东方大楷" pitchFamily="2" charset="-122"/>
              </a:rPr>
              <a:t>识别</a:t>
            </a:r>
            <a:endParaRPr dirty="0">
              <a:latin typeface="阿里妈妈东方大楷" pitchFamily="2" charset="-122"/>
              <a:ea typeface="阿里妈妈东方大楷" pitchFamily="2" charset="-122"/>
            </a:endParaRPr>
          </a:p>
        </p:txBody>
      </p:sp>
      <p:sp>
        <p:nvSpPr>
          <p:cNvPr id="418" name="Google Shape;418;p36"/>
          <p:cNvSpPr/>
          <p:nvPr/>
        </p:nvSpPr>
        <p:spPr>
          <a:xfrm rot="-257646">
            <a:off x="7775996" y="3648084"/>
            <a:ext cx="574585" cy="354274"/>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noFill/>
                <a:latin typeface="Baloo"/>
              </a:rPr>
              <a:t>+5</a:t>
            </a:r>
          </a:p>
        </p:txBody>
      </p:sp>
      <p:grpSp>
        <p:nvGrpSpPr>
          <p:cNvPr id="419" name="Google Shape;419;p36"/>
          <p:cNvGrpSpPr/>
          <p:nvPr/>
        </p:nvGrpSpPr>
        <p:grpSpPr>
          <a:xfrm>
            <a:off x="380975" y="4106475"/>
            <a:ext cx="1127479" cy="530938"/>
            <a:chOff x="380975" y="4106475"/>
            <a:chExt cx="1127479" cy="530938"/>
          </a:xfrm>
        </p:grpSpPr>
        <p:sp>
          <p:nvSpPr>
            <p:cNvPr id="420" name="Google Shape;420;p36"/>
            <p:cNvSpPr/>
            <p:nvPr/>
          </p:nvSpPr>
          <p:spPr>
            <a:xfrm flipH="1">
              <a:off x="380975" y="4570587"/>
              <a:ext cx="664502" cy="66826"/>
            </a:xfrm>
            <a:custGeom>
              <a:avLst/>
              <a:gdLst/>
              <a:ahLst/>
              <a:cxnLst/>
              <a:rect l="l" t="t" r="r" b="b"/>
              <a:pathLst>
                <a:path w="7289" h="733" fill="none" extrusionOk="0">
                  <a:moveTo>
                    <a:pt x="0" y="1"/>
                  </a:moveTo>
                  <a:cubicBezTo>
                    <a:pt x="732" y="1"/>
                    <a:pt x="732" y="733"/>
                    <a:pt x="1464" y="733"/>
                  </a:cubicBezTo>
                  <a:cubicBezTo>
                    <a:pt x="2196" y="733"/>
                    <a:pt x="2196" y="1"/>
                    <a:pt x="2913" y="1"/>
                  </a:cubicBezTo>
                  <a:cubicBezTo>
                    <a:pt x="3644" y="1"/>
                    <a:pt x="3644" y="733"/>
                    <a:pt x="4376" y="733"/>
                  </a:cubicBezTo>
                  <a:cubicBezTo>
                    <a:pt x="5108" y="733"/>
                    <a:pt x="5108" y="1"/>
                    <a:pt x="5840" y="1"/>
                  </a:cubicBezTo>
                  <a:cubicBezTo>
                    <a:pt x="6557" y="1"/>
                    <a:pt x="6572" y="733"/>
                    <a:pt x="7289" y="733"/>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6"/>
            <p:cNvSpPr/>
            <p:nvPr/>
          </p:nvSpPr>
          <p:spPr>
            <a:xfrm>
              <a:off x="1280200" y="4106475"/>
              <a:ext cx="228254" cy="228296"/>
            </a:xfrm>
            <a:custGeom>
              <a:avLst/>
              <a:gdLst/>
              <a:ahLst/>
              <a:cxnLst/>
              <a:rect l="l" t="t" r="r" b="b"/>
              <a:pathLst>
                <a:path w="3719" h="3720" fill="none" extrusionOk="0">
                  <a:moveTo>
                    <a:pt x="0" y="1867"/>
                  </a:moveTo>
                  <a:cubicBezTo>
                    <a:pt x="1195" y="2226"/>
                    <a:pt x="1494" y="2509"/>
                    <a:pt x="1852" y="3719"/>
                  </a:cubicBezTo>
                  <a:cubicBezTo>
                    <a:pt x="2211" y="2509"/>
                    <a:pt x="2509" y="2226"/>
                    <a:pt x="3719" y="1867"/>
                  </a:cubicBezTo>
                  <a:cubicBezTo>
                    <a:pt x="2509" y="1494"/>
                    <a:pt x="2211" y="1210"/>
                    <a:pt x="1852" y="0"/>
                  </a:cubicBezTo>
                  <a:cubicBezTo>
                    <a:pt x="1494" y="1210"/>
                    <a:pt x="1195" y="1494"/>
                    <a:pt x="0" y="1867"/>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36"/>
          <p:cNvSpPr/>
          <p:nvPr/>
        </p:nvSpPr>
        <p:spPr>
          <a:xfrm>
            <a:off x="8424000" y="3037250"/>
            <a:ext cx="147900" cy="14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423" name="Google Shape;423;p36"/>
          <p:cNvSpPr/>
          <p:nvPr/>
        </p:nvSpPr>
        <p:spPr>
          <a:xfrm rot="-10081977">
            <a:off x="6715145" y="-197208"/>
            <a:ext cx="3044370" cy="1607386"/>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图片 3">
            <a:extLst>
              <a:ext uri="{FF2B5EF4-FFF2-40B4-BE49-F238E27FC236}">
                <a16:creationId xmlns:a16="http://schemas.microsoft.com/office/drawing/2014/main" id="{CC441785-DB07-4786-FFA8-474A0CC3626E}"/>
              </a:ext>
            </a:extLst>
          </p:cNvPr>
          <p:cNvPicPr>
            <a:picLocks noChangeAspect="1"/>
          </p:cNvPicPr>
          <p:nvPr/>
        </p:nvPicPr>
        <p:blipFill>
          <a:blip r:embed="rId3"/>
          <a:stretch>
            <a:fillRect/>
          </a:stretch>
        </p:blipFill>
        <p:spPr>
          <a:xfrm>
            <a:off x="0" y="800100"/>
            <a:ext cx="9144000" cy="4343400"/>
          </a:xfrm>
          <a:prstGeom prst="rect">
            <a:avLst/>
          </a:prstGeom>
        </p:spPr>
      </p:pic>
      <p:sp>
        <p:nvSpPr>
          <p:cNvPr id="2" name="文本框 1">
            <a:extLst>
              <a:ext uri="{FF2B5EF4-FFF2-40B4-BE49-F238E27FC236}">
                <a16:creationId xmlns:a16="http://schemas.microsoft.com/office/drawing/2014/main" id="{B1D30B6C-C01F-07A3-A801-C76488435BFC}"/>
              </a:ext>
            </a:extLst>
          </p:cNvPr>
          <p:cNvSpPr txBox="1"/>
          <p:nvPr/>
        </p:nvSpPr>
        <p:spPr>
          <a:xfrm>
            <a:off x="7078148" y="86295"/>
            <a:ext cx="2569780" cy="400110"/>
          </a:xfrm>
          <a:prstGeom prst="rect">
            <a:avLst/>
          </a:prstGeom>
          <a:noFill/>
        </p:spPr>
        <p:txBody>
          <a:bodyPr wrap="square" rtlCol="0">
            <a:spAutoFit/>
          </a:bodyPr>
          <a:lstStyle/>
          <a:p>
            <a:r>
              <a:rPr lang="en-US" altLang="zh-CN" sz="2000" dirty="0">
                <a:solidFill>
                  <a:schemeClr val="bg2"/>
                </a:solidFill>
                <a:latin typeface="阿里妈妈刀隶体" pitchFamily="2" charset="-122"/>
                <a:ea typeface="阿里妈妈刀隶体" pitchFamily="2" charset="-122"/>
              </a:rPr>
              <a:t>02 </a:t>
            </a:r>
            <a:r>
              <a:rPr lang="zh-CN" altLang="en-US" sz="2000" dirty="0">
                <a:solidFill>
                  <a:schemeClr val="bg2"/>
                </a:solidFill>
                <a:latin typeface="阿里妈妈刀隶体" pitchFamily="2" charset="-122"/>
                <a:ea typeface="阿里妈妈刀隶体" pitchFamily="2" charset="-122"/>
              </a:rPr>
              <a:t>页面功能展示</a:t>
            </a:r>
          </a:p>
        </p:txBody>
      </p:sp>
    </p:spTree>
    <p:extLst>
      <p:ext uri="{BB962C8B-B14F-4D97-AF65-F5344CB8AC3E}">
        <p14:creationId xmlns:p14="http://schemas.microsoft.com/office/powerpoint/2010/main" val="1641004888"/>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6"/>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latin typeface="阿里妈妈东方大楷" pitchFamily="2" charset="-122"/>
                <a:ea typeface="阿里妈妈东方大楷" pitchFamily="2" charset="-122"/>
              </a:rPr>
              <a:t>4 </a:t>
            </a:r>
            <a:r>
              <a:rPr lang="zh-CN" altLang="en-US" dirty="0">
                <a:latin typeface="阿里妈妈东方大楷" pitchFamily="2" charset="-122"/>
                <a:ea typeface="阿里妈妈东方大楷" pitchFamily="2" charset="-122"/>
              </a:rPr>
              <a:t>语音识别</a:t>
            </a:r>
            <a:endParaRPr dirty="0">
              <a:latin typeface="阿里妈妈东方大楷" pitchFamily="2" charset="-122"/>
              <a:ea typeface="阿里妈妈东方大楷" pitchFamily="2" charset="-122"/>
            </a:endParaRPr>
          </a:p>
        </p:txBody>
      </p:sp>
      <p:sp>
        <p:nvSpPr>
          <p:cNvPr id="418" name="Google Shape;418;p36"/>
          <p:cNvSpPr/>
          <p:nvPr/>
        </p:nvSpPr>
        <p:spPr>
          <a:xfrm rot="-257646">
            <a:off x="7775996" y="3648084"/>
            <a:ext cx="574585" cy="354274"/>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noFill/>
                <a:latin typeface="Baloo"/>
              </a:rPr>
              <a:t>+5</a:t>
            </a:r>
          </a:p>
        </p:txBody>
      </p:sp>
      <p:grpSp>
        <p:nvGrpSpPr>
          <p:cNvPr id="419" name="Google Shape;419;p36"/>
          <p:cNvGrpSpPr/>
          <p:nvPr/>
        </p:nvGrpSpPr>
        <p:grpSpPr>
          <a:xfrm>
            <a:off x="380975" y="4106475"/>
            <a:ext cx="1127479" cy="530938"/>
            <a:chOff x="380975" y="4106475"/>
            <a:chExt cx="1127479" cy="530938"/>
          </a:xfrm>
        </p:grpSpPr>
        <p:sp>
          <p:nvSpPr>
            <p:cNvPr id="420" name="Google Shape;420;p36"/>
            <p:cNvSpPr/>
            <p:nvPr/>
          </p:nvSpPr>
          <p:spPr>
            <a:xfrm flipH="1">
              <a:off x="380975" y="4570587"/>
              <a:ext cx="664502" cy="66826"/>
            </a:xfrm>
            <a:custGeom>
              <a:avLst/>
              <a:gdLst/>
              <a:ahLst/>
              <a:cxnLst/>
              <a:rect l="l" t="t" r="r" b="b"/>
              <a:pathLst>
                <a:path w="7289" h="733" fill="none" extrusionOk="0">
                  <a:moveTo>
                    <a:pt x="0" y="1"/>
                  </a:moveTo>
                  <a:cubicBezTo>
                    <a:pt x="732" y="1"/>
                    <a:pt x="732" y="733"/>
                    <a:pt x="1464" y="733"/>
                  </a:cubicBezTo>
                  <a:cubicBezTo>
                    <a:pt x="2196" y="733"/>
                    <a:pt x="2196" y="1"/>
                    <a:pt x="2913" y="1"/>
                  </a:cubicBezTo>
                  <a:cubicBezTo>
                    <a:pt x="3644" y="1"/>
                    <a:pt x="3644" y="733"/>
                    <a:pt x="4376" y="733"/>
                  </a:cubicBezTo>
                  <a:cubicBezTo>
                    <a:pt x="5108" y="733"/>
                    <a:pt x="5108" y="1"/>
                    <a:pt x="5840" y="1"/>
                  </a:cubicBezTo>
                  <a:cubicBezTo>
                    <a:pt x="6557" y="1"/>
                    <a:pt x="6572" y="733"/>
                    <a:pt x="7289" y="733"/>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6"/>
            <p:cNvSpPr/>
            <p:nvPr/>
          </p:nvSpPr>
          <p:spPr>
            <a:xfrm>
              <a:off x="1280200" y="4106475"/>
              <a:ext cx="228254" cy="228296"/>
            </a:xfrm>
            <a:custGeom>
              <a:avLst/>
              <a:gdLst/>
              <a:ahLst/>
              <a:cxnLst/>
              <a:rect l="l" t="t" r="r" b="b"/>
              <a:pathLst>
                <a:path w="3719" h="3720" fill="none" extrusionOk="0">
                  <a:moveTo>
                    <a:pt x="0" y="1867"/>
                  </a:moveTo>
                  <a:cubicBezTo>
                    <a:pt x="1195" y="2226"/>
                    <a:pt x="1494" y="2509"/>
                    <a:pt x="1852" y="3719"/>
                  </a:cubicBezTo>
                  <a:cubicBezTo>
                    <a:pt x="2211" y="2509"/>
                    <a:pt x="2509" y="2226"/>
                    <a:pt x="3719" y="1867"/>
                  </a:cubicBezTo>
                  <a:cubicBezTo>
                    <a:pt x="2509" y="1494"/>
                    <a:pt x="2211" y="1210"/>
                    <a:pt x="1852" y="0"/>
                  </a:cubicBezTo>
                  <a:cubicBezTo>
                    <a:pt x="1494" y="1210"/>
                    <a:pt x="1195" y="1494"/>
                    <a:pt x="0" y="1867"/>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36"/>
          <p:cNvSpPr/>
          <p:nvPr/>
        </p:nvSpPr>
        <p:spPr>
          <a:xfrm>
            <a:off x="8424000" y="3037250"/>
            <a:ext cx="147900" cy="14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423" name="Google Shape;423;p36"/>
          <p:cNvSpPr/>
          <p:nvPr/>
        </p:nvSpPr>
        <p:spPr>
          <a:xfrm rot="-10081977">
            <a:off x="6715145" y="-197208"/>
            <a:ext cx="3044370" cy="1607386"/>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文本框 1">
            <a:extLst>
              <a:ext uri="{FF2B5EF4-FFF2-40B4-BE49-F238E27FC236}">
                <a16:creationId xmlns:a16="http://schemas.microsoft.com/office/drawing/2014/main" id="{9A6BC033-399F-255A-B2D2-D8F3852C4801}"/>
              </a:ext>
            </a:extLst>
          </p:cNvPr>
          <p:cNvSpPr txBox="1"/>
          <p:nvPr/>
        </p:nvSpPr>
        <p:spPr>
          <a:xfrm>
            <a:off x="7078148" y="86295"/>
            <a:ext cx="2569780" cy="400110"/>
          </a:xfrm>
          <a:prstGeom prst="rect">
            <a:avLst/>
          </a:prstGeom>
          <a:noFill/>
        </p:spPr>
        <p:txBody>
          <a:bodyPr wrap="square" rtlCol="0">
            <a:spAutoFit/>
          </a:bodyPr>
          <a:lstStyle/>
          <a:p>
            <a:r>
              <a:rPr lang="en-US" altLang="zh-CN" sz="2000" dirty="0">
                <a:solidFill>
                  <a:schemeClr val="bg2"/>
                </a:solidFill>
                <a:latin typeface="阿里妈妈刀隶体" pitchFamily="2" charset="-122"/>
                <a:ea typeface="阿里妈妈刀隶体" pitchFamily="2" charset="-122"/>
              </a:rPr>
              <a:t>02 </a:t>
            </a:r>
            <a:r>
              <a:rPr lang="zh-CN" altLang="en-US" sz="2000" dirty="0">
                <a:solidFill>
                  <a:schemeClr val="bg2"/>
                </a:solidFill>
                <a:latin typeface="阿里妈妈刀隶体" pitchFamily="2" charset="-122"/>
                <a:ea typeface="阿里妈妈刀隶体" pitchFamily="2" charset="-122"/>
              </a:rPr>
              <a:t>页面功能展示</a:t>
            </a:r>
          </a:p>
        </p:txBody>
      </p:sp>
      <p:sp>
        <p:nvSpPr>
          <p:cNvPr id="3" name="Google Shape;287;p31">
            <a:extLst>
              <a:ext uri="{FF2B5EF4-FFF2-40B4-BE49-F238E27FC236}">
                <a16:creationId xmlns:a16="http://schemas.microsoft.com/office/drawing/2014/main" id="{976A06F3-49A7-10F3-2A11-D672F9DC6548}"/>
              </a:ext>
            </a:extLst>
          </p:cNvPr>
          <p:cNvSpPr txBox="1">
            <a:spLocks/>
          </p:cNvSpPr>
          <p:nvPr/>
        </p:nvSpPr>
        <p:spPr>
          <a:xfrm>
            <a:off x="655613" y="1125597"/>
            <a:ext cx="7541131" cy="375777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Aft>
                <a:spcPts val="1000"/>
              </a:spcAft>
              <a:buFont typeface="Arial" panose="020B0604020202020204" pitchFamily="34" charset="0"/>
              <a:buChar char="•"/>
            </a:pPr>
            <a:r>
              <a:rPr lang="zh-CN" altLang="en-US" dirty="0">
                <a:latin typeface="阿里妈妈东方大楷" pitchFamily="2" charset="-122"/>
                <a:ea typeface="阿里妈妈东方大楷" pitchFamily="2" charset="-122"/>
              </a:rPr>
              <a:t>借助浏览器语音录制功能生成</a:t>
            </a:r>
            <a:r>
              <a:rPr lang="en-US" altLang="zh-CN" dirty="0">
                <a:latin typeface="阿里妈妈东方大楷" pitchFamily="2" charset="-122"/>
                <a:ea typeface="阿里妈妈东方大楷" pitchFamily="2" charset="-122"/>
              </a:rPr>
              <a:t>wav</a:t>
            </a:r>
            <a:r>
              <a:rPr lang="zh-CN" altLang="en-US" dirty="0">
                <a:latin typeface="阿里妈妈东方大楷" pitchFamily="2" charset="-122"/>
                <a:ea typeface="阿里妈妈东方大楷" pitchFamily="2" charset="-122"/>
              </a:rPr>
              <a:t>文件</a:t>
            </a:r>
            <a:endParaRPr lang="en-US" altLang="zh-CN" dirty="0">
              <a:latin typeface="阿里妈妈东方大楷" pitchFamily="2" charset="-122"/>
              <a:ea typeface="阿里妈妈东方大楷" pitchFamily="2" charset="-122"/>
            </a:endParaRPr>
          </a:p>
          <a:p>
            <a:pPr marL="285750" indent="-285750">
              <a:spcAft>
                <a:spcPts val="1000"/>
              </a:spcAft>
              <a:buFont typeface="Arial" panose="020B0604020202020204" pitchFamily="34" charset="0"/>
              <a:buChar char="•"/>
            </a:pPr>
            <a:r>
              <a:rPr lang="zh-CN" altLang="en-US" dirty="0">
                <a:latin typeface="阿里妈妈东方大楷" pitchFamily="2" charset="-122"/>
                <a:ea typeface="阿里妈妈东方大楷" pitchFamily="2" charset="-122"/>
              </a:rPr>
              <a:t>单次使用会生成独立单次文件，可暂停、可删除</a:t>
            </a:r>
            <a:endParaRPr lang="en-US" altLang="zh-CN" dirty="0">
              <a:latin typeface="阿里妈妈东方大楷" pitchFamily="2" charset="-122"/>
              <a:ea typeface="阿里妈妈东方大楷" pitchFamily="2" charset="-122"/>
            </a:endParaRPr>
          </a:p>
          <a:p>
            <a:pPr marL="285750" indent="-285750">
              <a:spcAft>
                <a:spcPts val="1000"/>
              </a:spcAft>
              <a:buFont typeface="Arial" panose="020B0604020202020204" pitchFamily="34" charset="0"/>
              <a:buChar char="•"/>
            </a:pPr>
            <a:r>
              <a:rPr lang="en-US" altLang="zh-CN" dirty="0">
                <a:latin typeface="阿里妈妈东方大楷" pitchFamily="2" charset="-122"/>
                <a:ea typeface="阿里妈妈东方大楷" pitchFamily="2" charset="-122"/>
              </a:rPr>
              <a:t>AI</a:t>
            </a:r>
            <a:r>
              <a:rPr lang="zh-CN" altLang="en-US" dirty="0">
                <a:latin typeface="阿里妈妈东方大楷" pitchFamily="2" charset="-122"/>
                <a:ea typeface="阿里妈妈东方大楷" pitchFamily="2" charset="-122"/>
              </a:rPr>
              <a:t>智能识别语音以</a:t>
            </a:r>
            <a:r>
              <a:rPr lang="zh-CN" altLang="en-US" dirty="0">
                <a:solidFill>
                  <a:schemeClr val="bg2"/>
                </a:solidFill>
                <a:latin typeface="阿里妈妈东方大楷" pitchFamily="2" charset="-122"/>
                <a:ea typeface="阿里妈妈东方大楷" pitchFamily="2" charset="-122"/>
              </a:rPr>
              <a:t>文字</a:t>
            </a:r>
            <a:r>
              <a:rPr lang="zh-CN" altLang="en-US" dirty="0">
                <a:latin typeface="阿里妈妈东方大楷" pitchFamily="2" charset="-122"/>
                <a:ea typeface="阿里妈妈东方大楷" pitchFamily="2" charset="-122"/>
              </a:rPr>
              <a:t>形式返回叙述内容</a:t>
            </a:r>
            <a:endParaRPr lang="en-US" altLang="zh-CN" dirty="0">
              <a:latin typeface="阿里妈妈东方大楷" pitchFamily="2" charset="-122"/>
              <a:ea typeface="阿里妈妈东方大楷" pitchFamily="2" charset="-122"/>
            </a:endParaRPr>
          </a:p>
          <a:p>
            <a:pPr marL="285750" indent="-285750">
              <a:spcAft>
                <a:spcPts val="1000"/>
              </a:spcAft>
              <a:buFont typeface="Arial" panose="020B0604020202020204" pitchFamily="34" charset="0"/>
              <a:buChar char="•"/>
            </a:pPr>
            <a:r>
              <a:rPr lang="zh-CN" altLang="en-US" dirty="0">
                <a:solidFill>
                  <a:schemeClr val="bg2"/>
                </a:solidFill>
                <a:latin typeface="阿里妈妈东方大楷" pitchFamily="2" charset="-122"/>
                <a:ea typeface="阿里妈妈东方大楷" pitchFamily="2" charset="-122"/>
              </a:rPr>
              <a:t>流式输出结果</a:t>
            </a:r>
            <a:r>
              <a:rPr lang="zh-CN" altLang="en-US" dirty="0">
                <a:latin typeface="阿里妈妈东方大楷" pitchFamily="2" charset="-122"/>
                <a:ea typeface="阿里妈妈东方大楷" pitchFamily="2" charset="-122"/>
              </a:rPr>
              <a:t>，加强交互效果</a:t>
            </a:r>
          </a:p>
          <a:p>
            <a:pPr marL="285750" indent="-285750">
              <a:spcAft>
                <a:spcPts val="1000"/>
              </a:spcAft>
              <a:buFont typeface="Arial" panose="020B0604020202020204" pitchFamily="34" charset="0"/>
              <a:buChar char="•"/>
            </a:pPr>
            <a:endParaRPr lang="en-US" altLang="zh-CN" dirty="0">
              <a:latin typeface="阿里妈妈东方大楷" pitchFamily="2" charset="-122"/>
              <a:ea typeface="阿里妈妈东方大楷" pitchFamily="2" charset="-122"/>
            </a:endParaRPr>
          </a:p>
          <a:p>
            <a:pPr>
              <a:spcAft>
                <a:spcPts val="1000"/>
              </a:spcAft>
            </a:pPr>
            <a:endParaRPr lang="zh-CN" altLang="en-US" dirty="0">
              <a:latin typeface="阿里妈妈东方大楷" pitchFamily="2" charset="-122"/>
              <a:ea typeface="阿里妈妈东方大楷" pitchFamily="2" charset="-122"/>
            </a:endParaRPr>
          </a:p>
        </p:txBody>
      </p:sp>
    </p:spTree>
    <p:extLst>
      <p:ext uri="{BB962C8B-B14F-4D97-AF65-F5344CB8AC3E}">
        <p14:creationId xmlns:p14="http://schemas.microsoft.com/office/powerpoint/2010/main" val="19492058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6"/>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latin typeface="阿里妈妈东方大楷" pitchFamily="2" charset="-122"/>
                <a:ea typeface="阿里妈妈东方大楷" pitchFamily="2" charset="-122"/>
              </a:rPr>
              <a:t>4 </a:t>
            </a:r>
            <a:r>
              <a:rPr lang="zh-CN" altLang="en-US" dirty="0">
                <a:latin typeface="阿里妈妈东方大楷" pitchFamily="2" charset="-122"/>
                <a:ea typeface="阿里妈妈东方大楷" pitchFamily="2" charset="-122"/>
              </a:rPr>
              <a:t>语音识别</a:t>
            </a:r>
            <a:endParaRPr dirty="0">
              <a:latin typeface="阿里妈妈东方大楷" pitchFamily="2" charset="-122"/>
              <a:ea typeface="阿里妈妈东方大楷" pitchFamily="2" charset="-122"/>
            </a:endParaRPr>
          </a:p>
        </p:txBody>
      </p:sp>
      <p:sp>
        <p:nvSpPr>
          <p:cNvPr id="418" name="Google Shape;418;p36"/>
          <p:cNvSpPr/>
          <p:nvPr/>
        </p:nvSpPr>
        <p:spPr>
          <a:xfrm rot="-257646">
            <a:off x="7775996" y="3648084"/>
            <a:ext cx="574585" cy="354274"/>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noFill/>
                <a:latin typeface="Baloo"/>
              </a:rPr>
              <a:t>+5</a:t>
            </a:r>
          </a:p>
        </p:txBody>
      </p:sp>
      <p:grpSp>
        <p:nvGrpSpPr>
          <p:cNvPr id="419" name="Google Shape;419;p36"/>
          <p:cNvGrpSpPr/>
          <p:nvPr/>
        </p:nvGrpSpPr>
        <p:grpSpPr>
          <a:xfrm>
            <a:off x="380975" y="4106475"/>
            <a:ext cx="1127479" cy="530938"/>
            <a:chOff x="380975" y="4106475"/>
            <a:chExt cx="1127479" cy="530938"/>
          </a:xfrm>
        </p:grpSpPr>
        <p:sp>
          <p:nvSpPr>
            <p:cNvPr id="420" name="Google Shape;420;p36"/>
            <p:cNvSpPr/>
            <p:nvPr/>
          </p:nvSpPr>
          <p:spPr>
            <a:xfrm flipH="1">
              <a:off x="380975" y="4570587"/>
              <a:ext cx="664502" cy="66826"/>
            </a:xfrm>
            <a:custGeom>
              <a:avLst/>
              <a:gdLst/>
              <a:ahLst/>
              <a:cxnLst/>
              <a:rect l="l" t="t" r="r" b="b"/>
              <a:pathLst>
                <a:path w="7289" h="733" fill="none" extrusionOk="0">
                  <a:moveTo>
                    <a:pt x="0" y="1"/>
                  </a:moveTo>
                  <a:cubicBezTo>
                    <a:pt x="732" y="1"/>
                    <a:pt x="732" y="733"/>
                    <a:pt x="1464" y="733"/>
                  </a:cubicBezTo>
                  <a:cubicBezTo>
                    <a:pt x="2196" y="733"/>
                    <a:pt x="2196" y="1"/>
                    <a:pt x="2913" y="1"/>
                  </a:cubicBezTo>
                  <a:cubicBezTo>
                    <a:pt x="3644" y="1"/>
                    <a:pt x="3644" y="733"/>
                    <a:pt x="4376" y="733"/>
                  </a:cubicBezTo>
                  <a:cubicBezTo>
                    <a:pt x="5108" y="733"/>
                    <a:pt x="5108" y="1"/>
                    <a:pt x="5840" y="1"/>
                  </a:cubicBezTo>
                  <a:cubicBezTo>
                    <a:pt x="6557" y="1"/>
                    <a:pt x="6572" y="733"/>
                    <a:pt x="7289" y="733"/>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6"/>
            <p:cNvSpPr/>
            <p:nvPr/>
          </p:nvSpPr>
          <p:spPr>
            <a:xfrm>
              <a:off x="1280200" y="4106475"/>
              <a:ext cx="228254" cy="228296"/>
            </a:xfrm>
            <a:custGeom>
              <a:avLst/>
              <a:gdLst/>
              <a:ahLst/>
              <a:cxnLst/>
              <a:rect l="l" t="t" r="r" b="b"/>
              <a:pathLst>
                <a:path w="3719" h="3720" fill="none" extrusionOk="0">
                  <a:moveTo>
                    <a:pt x="0" y="1867"/>
                  </a:moveTo>
                  <a:cubicBezTo>
                    <a:pt x="1195" y="2226"/>
                    <a:pt x="1494" y="2509"/>
                    <a:pt x="1852" y="3719"/>
                  </a:cubicBezTo>
                  <a:cubicBezTo>
                    <a:pt x="2211" y="2509"/>
                    <a:pt x="2509" y="2226"/>
                    <a:pt x="3719" y="1867"/>
                  </a:cubicBezTo>
                  <a:cubicBezTo>
                    <a:pt x="2509" y="1494"/>
                    <a:pt x="2211" y="1210"/>
                    <a:pt x="1852" y="0"/>
                  </a:cubicBezTo>
                  <a:cubicBezTo>
                    <a:pt x="1494" y="1210"/>
                    <a:pt x="1195" y="1494"/>
                    <a:pt x="0" y="1867"/>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36"/>
          <p:cNvSpPr/>
          <p:nvPr/>
        </p:nvSpPr>
        <p:spPr>
          <a:xfrm>
            <a:off x="8424000" y="3037250"/>
            <a:ext cx="147900" cy="14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423" name="Google Shape;423;p36"/>
          <p:cNvSpPr/>
          <p:nvPr/>
        </p:nvSpPr>
        <p:spPr>
          <a:xfrm rot="-10081977">
            <a:off x="6715145" y="-197208"/>
            <a:ext cx="3044370" cy="1607386"/>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图片 3">
            <a:extLst>
              <a:ext uri="{FF2B5EF4-FFF2-40B4-BE49-F238E27FC236}">
                <a16:creationId xmlns:a16="http://schemas.microsoft.com/office/drawing/2014/main" id="{3ED83566-38A4-DF59-F1C2-0354972C4AF4}"/>
              </a:ext>
            </a:extLst>
          </p:cNvPr>
          <p:cNvPicPr>
            <a:picLocks noChangeAspect="1"/>
          </p:cNvPicPr>
          <p:nvPr/>
        </p:nvPicPr>
        <p:blipFill>
          <a:blip r:embed="rId3"/>
          <a:stretch>
            <a:fillRect/>
          </a:stretch>
        </p:blipFill>
        <p:spPr>
          <a:xfrm>
            <a:off x="0" y="800100"/>
            <a:ext cx="9144000" cy="4343400"/>
          </a:xfrm>
          <a:prstGeom prst="rect">
            <a:avLst/>
          </a:prstGeom>
        </p:spPr>
      </p:pic>
      <p:sp>
        <p:nvSpPr>
          <p:cNvPr id="2" name="文本框 1">
            <a:extLst>
              <a:ext uri="{FF2B5EF4-FFF2-40B4-BE49-F238E27FC236}">
                <a16:creationId xmlns:a16="http://schemas.microsoft.com/office/drawing/2014/main" id="{9A6BC033-399F-255A-B2D2-D8F3852C4801}"/>
              </a:ext>
            </a:extLst>
          </p:cNvPr>
          <p:cNvSpPr txBox="1"/>
          <p:nvPr/>
        </p:nvSpPr>
        <p:spPr>
          <a:xfrm>
            <a:off x="7078148" y="86295"/>
            <a:ext cx="2569780" cy="400110"/>
          </a:xfrm>
          <a:prstGeom prst="rect">
            <a:avLst/>
          </a:prstGeom>
          <a:noFill/>
        </p:spPr>
        <p:txBody>
          <a:bodyPr wrap="square" rtlCol="0">
            <a:spAutoFit/>
          </a:bodyPr>
          <a:lstStyle/>
          <a:p>
            <a:r>
              <a:rPr lang="en-US" altLang="zh-CN" sz="2000" dirty="0">
                <a:solidFill>
                  <a:schemeClr val="bg2"/>
                </a:solidFill>
                <a:latin typeface="阿里妈妈刀隶体" pitchFamily="2" charset="-122"/>
                <a:ea typeface="阿里妈妈刀隶体" pitchFamily="2" charset="-122"/>
              </a:rPr>
              <a:t>02 </a:t>
            </a:r>
            <a:r>
              <a:rPr lang="zh-CN" altLang="en-US" sz="2000" dirty="0">
                <a:solidFill>
                  <a:schemeClr val="bg2"/>
                </a:solidFill>
                <a:latin typeface="阿里妈妈刀隶体" pitchFamily="2" charset="-122"/>
                <a:ea typeface="阿里妈妈刀隶体" pitchFamily="2" charset="-122"/>
              </a:rPr>
              <a:t>页面功能展示</a:t>
            </a:r>
          </a:p>
        </p:txBody>
      </p:sp>
    </p:spTree>
    <p:extLst>
      <p:ext uri="{BB962C8B-B14F-4D97-AF65-F5344CB8AC3E}">
        <p14:creationId xmlns:p14="http://schemas.microsoft.com/office/powerpoint/2010/main" val="239591341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6"/>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latin typeface="阿里妈妈东方大楷" pitchFamily="2" charset="-122"/>
                <a:ea typeface="阿里妈妈东方大楷" pitchFamily="2" charset="-122"/>
              </a:rPr>
              <a:t>5 </a:t>
            </a:r>
            <a:r>
              <a:rPr lang="zh-CN" altLang="en-US" dirty="0">
                <a:latin typeface="阿里妈妈东方大楷" pitchFamily="2" charset="-122"/>
                <a:ea typeface="阿里妈妈东方大楷" pitchFamily="2" charset="-122"/>
              </a:rPr>
              <a:t>一键排版</a:t>
            </a:r>
            <a:endParaRPr dirty="0">
              <a:latin typeface="阿里妈妈东方大楷" pitchFamily="2" charset="-122"/>
              <a:ea typeface="阿里妈妈东方大楷" pitchFamily="2" charset="-122"/>
            </a:endParaRPr>
          </a:p>
        </p:txBody>
      </p:sp>
      <p:sp>
        <p:nvSpPr>
          <p:cNvPr id="418" name="Google Shape;418;p36"/>
          <p:cNvSpPr/>
          <p:nvPr/>
        </p:nvSpPr>
        <p:spPr>
          <a:xfrm rot="-257646">
            <a:off x="7775996" y="3648084"/>
            <a:ext cx="574585" cy="354274"/>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noFill/>
                <a:latin typeface="Baloo"/>
              </a:rPr>
              <a:t>+5</a:t>
            </a:r>
          </a:p>
        </p:txBody>
      </p:sp>
      <p:grpSp>
        <p:nvGrpSpPr>
          <p:cNvPr id="419" name="Google Shape;419;p36"/>
          <p:cNvGrpSpPr/>
          <p:nvPr/>
        </p:nvGrpSpPr>
        <p:grpSpPr>
          <a:xfrm>
            <a:off x="380975" y="4106475"/>
            <a:ext cx="1127479" cy="530938"/>
            <a:chOff x="380975" y="4106475"/>
            <a:chExt cx="1127479" cy="530938"/>
          </a:xfrm>
        </p:grpSpPr>
        <p:sp>
          <p:nvSpPr>
            <p:cNvPr id="420" name="Google Shape;420;p36"/>
            <p:cNvSpPr/>
            <p:nvPr/>
          </p:nvSpPr>
          <p:spPr>
            <a:xfrm flipH="1">
              <a:off x="380975" y="4570587"/>
              <a:ext cx="664502" cy="66826"/>
            </a:xfrm>
            <a:custGeom>
              <a:avLst/>
              <a:gdLst/>
              <a:ahLst/>
              <a:cxnLst/>
              <a:rect l="l" t="t" r="r" b="b"/>
              <a:pathLst>
                <a:path w="7289" h="733" fill="none" extrusionOk="0">
                  <a:moveTo>
                    <a:pt x="0" y="1"/>
                  </a:moveTo>
                  <a:cubicBezTo>
                    <a:pt x="732" y="1"/>
                    <a:pt x="732" y="733"/>
                    <a:pt x="1464" y="733"/>
                  </a:cubicBezTo>
                  <a:cubicBezTo>
                    <a:pt x="2196" y="733"/>
                    <a:pt x="2196" y="1"/>
                    <a:pt x="2913" y="1"/>
                  </a:cubicBezTo>
                  <a:cubicBezTo>
                    <a:pt x="3644" y="1"/>
                    <a:pt x="3644" y="733"/>
                    <a:pt x="4376" y="733"/>
                  </a:cubicBezTo>
                  <a:cubicBezTo>
                    <a:pt x="5108" y="733"/>
                    <a:pt x="5108" y="1"/>
                    <a:pt x="5840" y="1"/>
                  </a:cubicBezTo>
                  <a:cubicBezTo>
                    <a:pt x="6557" y="1"/>
                    <a:pt x="6572" y="733"/>
                    <a:pt x="7289" y="733"/>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6"/>
            <p:cNvSpPr/>
            <p:nvPr/>
          </p:nvSpPr>
          <p:spPr>
            <a:xfrm>
              <a:off x="1280200" y="4106475"/>
              <a:ext cx="228254" cy="228296"/>
            </a:xfrm>
            <a:custGeom>
              <a:avLst/>
              <a:gdLst/>
              <a:ahLst/>
              <a:cxnLst/>
              <a:rect l="l" t="t" r="r" b="b"/>
              <a:pathLst>
                <a:path w="3719" h="3720" fill="none" extrusionOk="0">
                  <a:moveTo>
                    <a:pt x="0" y="1867"/>
                  </a:moveTo>
                  <a:cubicBezTo>
                    <a:pt x="1195" y="2226"/>
                    <a:pt x="1494" y="2509"/>
                    <a:pt x="1852" y="3719"/>
                  </a:cubicBezTo>
                  <a:cubicBezTo>
                    <a:pt x="2211" y="2509"/>
                    <a:pt x="2509" y="2226"/>
                    <a:pt x="3719" y="1867"/>
                  </a:cubicBezTo>
                  <a:cubicBezTo>
                    <a:pt x="2509" y="1494"/>
                    <a:pt x="2211" y="1210"/>
                    <a:pt x="1852" y="0"/>
                  </a:cubicBezTo>
                  <a:cubicBezTo>
                    <a:pt x="1494" y="1210"/>
                    <a:pt x="1195" y="1494"/>
                    <a:pt x="0" y="1867"/>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36"/>
          <p:cNvSpPr/>
          <p:nvPr/>
        </p:nvSpPr>
        <p:spPr>
          <a:xfrm>
            <a:off x="8424000" y="3037250"/>
            <a:ext cx="147900" cy="14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423" name="Google Shape;423;p36"/>
          <p:cNvSpPr/>
          <p:nvPr/>
        </p:nvSpPr>
        <p:spPr>
          <a:xfrm rot="-10081977">
            <a:off x="6715145" y="-197208"/>
            <a:ext cx="3044370" cy="1607386"/>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文本框 1">
            <a:extLst>
              <a:ext uri="{FF2B5EF4-FFF2-40B4-BE49-F238E27FC236}">
                <a16:creationId xmlns:a16="http://schemas.microsoft.com/office/drawing/2014/main" id="{ACFEF9EE-BF65-2A4D-AEB6-8B86F1FD2FE1}"/>
              </a:ext>
            </a:extLst>
          </p:cNvPr>
          <p:cNvSpPr txBox="1"/>
          <p:nvPr/>
        </p:nvSpPr>
        <p:spPr>
          <a:xfrm>
            <a:off x="7078148" y="86295"/>
            <a:ext cx="2569780" cy="400110"/>
          </a:xfrm>
          <a:prstGeom prst="rect">
            <a:avLst/>
          </a:prstGeom>
          <a:noFill/>
        </p:spPr>
        <p:txBody>
          <a:bodyPr wrap="square" rtlCol="0">
            <a:spAutoFit/>
          </a:bodyPr>
          <a:lstStyle/>
          <a:p>
            <a:r>
              <a:rPr lang="en-US" altLang="zh-CN" sz="2000" dirty="0">
                <a:solidFill>
                  <a:schemeClr val="bg2"/>
                </a:solidFill>
                <a:latin typeface="阿里妈妈刀隶体" pitchFamily="2" charset="-122"/>
                <a:ea typeface="阿里妈妈刀隶体" pitchFamily="2" charset="-122"/>
              </a:rPr>
              <a:t>02 </a:t>
            </a:r>
            <a:r>
              <a:rPr lang="zh-CN" altLang="en-US" sz="2000" dirty="0">
                <a:solidFill>
                  <a:schemeClr val="bg2"/>
                </a:solidFill>
                <a:latin typeface="阿里妈妈刀隶体" pitchFamily="2" charset="-122"/>
                <a:ea typeface="阿里妈妈刀隶体" pitchFamily="2" charset="-122"/>
              </a:rPr>
              <a:t>页面功能展示</a:t>
            </a:r>
          </a:p>
        </p:txBody>
      </p:sp>
      <p:sp>
        <p:nvSpPr>
          <p:cNvPr id="3" name="Google Shape;287;p31">
            <a:extLst>
              <a:ext uri="{FF2B5EF4-FFF2-40B4-BE49-F238E27FC236}">
                <a16:creationId xmlns:a16="http://schemas.microsoft.com/office/drawing/2014/main" id="{CE362A74-11DD-47D8-9AF3-60C4494DA9B9}"/>
              </a:ext>
            </a:extLst>
          </p:cNvPr>
          <p:cNvSpPr txBox="1">
            <a:spLocks/>
          </p:cNvSpPr>
          <p:nvPr/>
        </p:nvSpPr>
        <p:spPr>
          <a:xfrm>
            <a:off x="655613" y="1125597"/>
            <a:ext cx="7541131" cy="375777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Aft>
                <a:spcPts val="1000"/>
              </a:spcAft>
              <a:buFont typeface="Arial" panose="020B0604020202020204" pitchFamily="34" charset="0"/>
              <a:buChar char="•"/>
            </a:pPr>
            <a:r>
              <a:rPr lang="zh-CN" altLang="en-US" dirty="0">
                <a:latin typeface="阿里妈妈东方大楷" pitchFamily="2" charset="-122"/>
                <a:ea typeface="阿里妈妈东方大楷" pitchFamily="2" charset="-122"/>
              </a:rPr>
              <a:t>一键返回当前文档所有内容以</a:t>
            </a:r>
            <a:r>
              <a:rPr lang="en-US" altLang="zh-CN" dirty="0">
                <a:solidFill>
                  <a:schemeClr val="bg2"/>
                </a:solidFill>
                <a:latin typeface="阿里妈妈东方大楷" pitchFamily="2" charset="-122"/>
                <a:ea typeface="阿里妈妈东方大楷" pitchFamily="2" charset="-122"/>
              </a:rPr>
              <a:t>HTML</a:t>
            </a:r>
            <a:r>
              <a:rPr lang="zh-CN" altLang="en-US" dirty="0">
                <a:solidFill>
                  <a:schemeClr val="bg2"/>
                </a:solidFill>
                <a:latin typeface="阿里妈妈东方大楷" pitchFamily="2" charset="-122"/>
                <a:ea typeface="阿里妈妈东方大楷" pitchFamily="2" charset="-122"/>
              </a:rPr>
              <a:t>格式</a:t>
            </a:r>
            <a:r>
              <a:rPr lang="zh-CN" altLang="en-US" dirty="0">
                <a:latin typeface="阿里妈妈东方大楷" pitchFamily="2" charset="-122"/>
                <a:ea typeface="阿里妈妈东方大楷" pitchFamily="2" charset="-122"/>
              </a:rPr>
              <a:t>提供给</a:t>
            </a:r>
            <a:r>
              <a:rPr lang="en-US" altLang="zh-CN" dirty="0">
                <a:latin typeface="阿里妈妈东方大楷" pitchFamily="2" charset="-122"/>
                <a:ea typeface="阿里妈妈东方大楷" pitchFamily="2" charset="-122"/>
              </a:rPr>
              <a:t>AI</a:t>
            </a:r>
          </a:p>
          <a:p>
            <a:pPr marL="285750" indent="-285750">
              <a:spcAft>
                <a:spcPts val="1000"/>
              </a:spcAft>
              <a:buFont typeface="Arial" panose="020B0604020202020204" pitchFamily="34" charset="0"/>
              <a:buChar char="•"/>
            </a:pPr>
            <a:r>
              <a:rPr lang="en-US" altLang="zh-CN" dirty="0">
                <a:latin typeface="阿里妈妈东方大楷" pitchFamily="2" charset="-122"/>
                <a:ea typeface="阿里妈妈东方大楷" pitchFamily="2" charset="-122"/>
              </a:rPr>
              <a:t>AI</a:t>
            </a:r>
            <a:r>
              <a:rPr lang="zh-CN" altLang="en-US" dirty="0">
                <a:latin typeface="阿里妈妈东方大楷" pitchFamily="2" charset="-122"/>
                <a:ea typeface="阿里妈妈东方大楷" pitchFamily="2" charset="-122"/>
              </a:rPr>
              <a:t>智能识别格式和文本内容，进行段落、标题、加粗等格式化内容，优化内容</a:t>
            </a:r>
            <a:endParaRPr lang="en-US" altLang="zh-CN" dirty="0">
              <a:latin typeface="阿里妈妈东方大楷" pitchFamily="2" charset="-122"/>
              <a:ea typeface="阿里妈妈东方大楷" pitchFamily="2" charset="-122"/>
            </a:endParaRPr>
          </a:p>
          <a:p>
            <a:pPr marL="285750" indent="-285750">
              <a:spcAft>
                <a:spcPts val="1000"/>
              </a:spcAft>
              <a:buFont typeface="Arial" panose="020B0604020202020204" pitchFamily="34" charset="0"/>
              <a:buChar char="•"/>
            </a:pPr>
            <a:r>
              <a:rPr lang="zh-CN" altLang="en-US" dirty="0">
                <a:latin typeface="阿里妈妈东方大楷" pitchFamily="2" charset="-122"/>
                <a:ea typeface="阿里妈妈东方大楷" pitchFamily="2" charset="-122"/>
              </a:rPr>
              <a:t>可添加</a:t>
            </a:r>
            <a:r>
              <a:rPr lang="en-US" altLang="zh-CN" dirty="0">
                <a:solidFill>
                  <a:schemeClr val="bg2"/>
                </a:solidFill>
                <a:latin typeface="阿里妈妈东方大楷" pitchFamily="2" charset="-122"/>
                <a:ea typeface="阿里妈妈东方大楷" pitchFamily="2" charset="-122"/>
              </a:rPr>
              <a:t>prompt</a:t>
            </a:r>
            <a:r>
              <a:rPr lang="zh-CN" altLang="en-US" dirty="0">
                <a:latin typeface="阿里妈妈东方大楷" pitchFamily="2" charset="-122"/>
                <a:ea typeface="阿里妈妈东方大楷" pitchFamily="2" charset="-122"/>
              </a:rPr>
              <a:t>语句自定义需求</a:t>
            </a:r>
            <a:endParaRPr lang="en-US" altLang="zh-CN" dirty="0">
              <a:latin typeface="阿里妈妈东方大楷" pitchFamily="2" charset="-122"/>
              <a:ea typeface="阿里妈妈东方大楷" pitchFamily="2" charset="-122"/>
            </a:endParaRPr>
          </a:p>
          <a:p>
            <a:pPr marL="285750" indent="-285750">
              <a:spcAft>
                <a:spcPts val="1000"/>
              </a:spcAft>
              <a:buFont typeface="Arial" panose="020B0604020202020204" pitchFamily="34" charset="0"/>
              <a:buChar char="•"/>
            </a:pPr>
            <a:r>
              <a:rPr lang="en-US" altLang="zh-CN" dirty="0">
                <a:latin typeface="阿里妈妈东方大楷" pitchFamily="2" charset="-122"/>
                <a:ea typeface="阿里妈妈东方大楷" pitchFamily="2" charset="-122"/>
              </a:rPr>
              <a:t>AI</a:t>
            </a:r>
            <a:r>
              <a:rPr lang="zh-CN" altLang="en-US" dirty="0">
                <a:latin typeface="阿里妈妈东方大楷" pitchFamily="2" charset="-122"/>
                <a:ea typeface="阿里妈妈东方大楷" pitchFamily="2" charset="-122"/>
              </a:rPr>
              <a:t>返回提炼优化后的</a:t>
            </a:r>
            <a:r>
              <a:rPr lang="en-US" altLang="zh-CN" dirty="0">
                <a:solidFill>
                  <a:schemeClr val="bg2"/>
                </a:solidFill>
                <a:latin typeface="阿里妈妈东方大楷" pitchFamily="2" charset="-122"/>
                <a:ea typeface="阿里妈妈东方大楷" pitchFamily="2" charset="-122"/>
              </a:rPr>
              <a:t>markdown</a:t>
            </a:r>
            <a:r>
              <a:rPr lang="zh-CN" altLang="en-US" dirty="0">
                <a:solidFill>
                  <a:schemeClr val="bg2"/>
                </a:solidFill>
                <a:latin typeface="阿里妈妈东方大楷" pitchFamily="2" charset="-122"/>
                <a:ea typeface="阿里妈妈东方大楷" pitchFamily="2" charset="-122"/>
              </a:rPr>
              <a:t>格式</a:t>
            </a:r>
            <a:r>
              <a:rPr lang="zh-CN" altLang="en-US" dirty="0">
                <a:latin typeface="阿里妈妈东方大楷" pitchFamily="2" charset="-122"/>
                <a:ea typeface="阿里妈妈东方大楷" pitchFamily="2" charset="-122"/>
              </a:rPr>
              <a:t>文本数据</a:t>
            </a:r>
            <a:endParaRPr lang="en-US" altLang="zh-CN" dirty="0">
              <a:latin typeface="阿里妈妈东方大楷" pitchFamily="2" charset="-122"/>
              <a:ea typeface="阿里妈妈东方大楷" pitchFamily="2" charset="-122"/>
            </a:endParaRPr>
          </a:p>
          <a:p>
            <a:pPr marL="285750" indent="-285750">
              <a:spcAft>
                <a:spcPts val="1000"/>
              </a:spcAft>
              <a:buFont typeface="Arial" panose="020B0604020202020204" pitchFamily="34" charset="0"/>
              <a:buChar char="•"/>
            </a:pPr>
            <a:r>
              <a:rPr lang="zh-CN" altLang="en-US" dirty="0">
                <a:solidFill>
                  <a:schemeClr val="bg2"/>
                </a:solidFill>
                <a:latin typeface="阿里妈妈东方大楷" pitchFamily="2" charset="-122"/>
                <a:ea typeface="阿里妈妈东方大楷" pitchFamily="2" charset="-122"/>
              </a:rPr>
              <a:t>流式输出结果</a:t>
            </a:r>
            <a:r>
              <a:rPr lang="zh-CN" altLang="en-US" dirty="0">
                <a:latin typeface="阿里妈妈东方大楷" pitchFamily="2" charset="-122"/>
                <a:ea typeface="阿里妈妈东方大楷" pitchFamily="2" charset="-122"/>
              </a:rPr>
              <a:t>，加强交互效果</a:t>
            </a:r>
          </a:p>
          <a:p>
            <a:pPr marL="285750" indent="-285750">
              <a:spcAft>
                <a:spcPts val="1000"/>
              </a:spcAft>
              <a:buFont typeface="Arial" panose="020B0604020202020204" pitchFamily="34" charset="0"/>
              <a:buChar char="•"/>
            </a:pPr>
            <a:endParaRPr lang="en-US" altLang="zh-CN" dirty="0">
              <a:latin typeface="阿里妈妈东方大楷" pitchFamily="2" charset="-122"/>
              <a:ea typeface="阿里妈妈东方大楷" pitchFamily="2" charset="-122"/>
            </a:endParaRPr>
          </a:p>
          <a:p>
            <a:pPr marL="285750" indent="-285750">
              <a:spcAft>
                <a:spcPts val="1000"/>
              </a:spcAft>
              <a:buFont typeface="Arial" panose="020B0604020202020204" pitchFamily="34" charset="0"/>
              <a:buChar char="•"/>
            </a:pPr>
            <a:endParaRPr lang="en-US" altLang="zh-CN" dirty="0">
              <a:latin typeface="阿里妈妈东方大楷" pitchFamily="2" charset="-122"/>
              <a:ea typeface="阿里妈妈东方大楷" pitchFamily="2" charset="-122"/>
            </a:endParaRPr>
          </a:p>
          <a:p>
            <a:pPr>
              <a:spcAft>
                <a:spcPts val="1000"/>
              </a:spcAft>
            </a:pPr>
            <a:endParaRPr lang="zh-CN" altLang="en-US" dirty="0">
              <a:latin typeface="阿里妈妈东方大楷" pitchFamily="2" charset="-122"/>
              <a:ea typeface="阿里妈妈东方大楷" pitchFamily="2" charset="-122"/>
            </a:endParaRPr>
          </a:p>
        </p:txBody>
      </p:sp>
    </p:spTree>
    <p:extLst>
      <p:ext uri="{BB962C8B-B14F-4D97-AF65-F5344CB8AC3E}">
        <p14:creationId xmlns:p14="http://schemas.microsoft.com/office/powerpoint/2010/main" val="12037458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6"/>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latin typeface="阿里妈妈东方大楷" pitchFamily="2" charset="-122"/>
                <a:ea typeface="阿里妈妈东方大楷" pitchFamily="2" charset="-122"/>
              </a:rPr>
              <a:t>5 </a:t>
            </a:r>
            <a:r>
              <a:rPr lang="zh-CN" altLang="en-US" dirty="0">
                <a:latin typeface="阿里妈妈东方大楷" pitchFamily="2" charset="-122"/>
                <a:ea typeface="阿里妈妈东方大楷" pitchFamily="2" charset="-122"/>
              </a:rPr>
              <a:t>一键排版</a:t>
            </a:r>
            <a:endParaRPr dirty="0">
              <a:latin typeface="阿里妈妈东方大楷" pitchFamily="2" charset="-122"/>
              <a:ea typeface="阿里妈妈东方大楷" pitchFamily="2" charset="-122"/>
            </a:endParaRPr>
          </a:p>
        </p:txBody>
      </p:sp>
      <p:sp>
        <p:nvSpPr>
          <p:cNvPr id="418" name="Google Shape;418;p36"/>
          <p:cNvSpPr/>
          <p:nvPr/>
        </p:nvSpPr>
        <p:spPr>
          <a:xfrm rot="-257646">
            <a:off x="7775996" y="3648084"/>
            <a:ext cx="574585" cy="354274"/>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noFill/>
                <a:latin typeface="Baloo"/>
              </a:rPr>
              <a:t>+5</a:t>
            </a:r>
          </a:p>
        </p:txBody>
      </p:sp>
      <p:grpSp>
        <p:nvGrpSpPr>
          <p:cNvPr id="419" name="Google Shape;419;p36"/>
          <p:cNvGrpSpPr/>
          <p:nvPr/>
        </p:nvGrpSpPr>
        <p:grpSpPr>
          <a:xfrm>
            <a:off x="380975" y="4106475"/>
            <a:ext cx="1127479" cy="530938"/>
            <a:chOff x="380975" y="4106475"/>
            <a:chExt cx="1127479" cy="530938"/>
          </a:xfrm>
        </p:grpSpPr>
        <p:sp>
          <p:nvSpPr>
            <p:cNvPr id="420" name="Google Shape;420;p36"/>
            <p:cNvSpPr/>
            <p:nvPr/>
          </p:nvSpPr>
          <p:spPr>
            <a:xfrm flipH="1">
              <a:off x="380975" y="4570587"/>
              <a:ext cx="664502" cy="66826"/>
            </a:xfrm>
            <a:custGeom>
              <a:avLst/>
              <a:gdLst/>
              <a:ahLst/>
              <a:cxnLst/>
              <a:rect l="l" t="t" r="r" b="b"/>
              <a:pathLst>
                <a:path w="7289" h="733" fill="none" extrusionOk="0">
                  <a:moveTo>
                    <a:pt x="0" y="1"/>
                  </a:moveTo>
                  <a:cubicBezTo>
                    <a:pt x="732" y="1"/>
                    <a:pt x="732" y="733"/>
                    <a:pt x="1464" y="733"/>
                  </a:cubicBezTo>
                  <a:cubicBezTo>
                    <a:pt x="2196" y="733"/>
                    <a:pt x="2196" y="1"/>
                    <a:pt x="2913" y="1"/>
                  </a:cubicBezTo>
                  <a:cubicBezTo>
                    <a:pt x="3644" y="1"/>
                    <a:pt x="3644" y="733"/>
                    <a:pt x="4376" y="733"/>
                  </a:cubicBezTo>
                  <a:cubicBezTo>
                    <a:pt x="5108" y="733"/>
                    <a:pt x="5108" y="1"/>
                    <a:pt x="5840" y="1"/>
                  </a:cubicBezTo>
                  <a:cubicBezTo>
                    <a:pt x="6557" y="1"/>
                    <a:pt x="6572" y="733"/>
                    <a:pt x="7289" y="733"/>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6"/>
            <p:cNvSpPr/>
            <p:nvPr/>
          </p:nvSpPr>
          <p:spPr>
            <a:xfrm>
              <a:off x="1280200" y="4106475"/>
              <a:ext cx="228254" cy="228296"/>
            </a:xfrm>
            <a:custGeom>
              <a:avLst/>
              <a:gdLst/>
              <a:ahLst/>
              <a:cxnLst/>
              <a:rect l="l" t="t" r="r" b="b"/>
              <a:pathLst>
                <a:path w="3719" h="3720" fill="none" extrusionOk="0">
                  <a:moveTo>
                    <a:pt x="0" y="1867"/>
                  </a:moveTo>
                  <a:cubicBezTo>
                    <a:pt x="1195" y="2226"/>
                    <a:pt x="1494" y="2509"/>
                    <a:pt x="1852" y="3719"/>
                  </a:cubicBezTo>
                  <a:cubicBezTo>
                    <a:pt x="2211" y="2509"/>
                    <a:pt x="2509" y="2226"/>
                    <a:pt x="3719" y="1867"/>
                  </a:cubicBezTo>
                  <a:cubicBezTo>
                    <a:pt x="2509" y="1494"/>
                    <a:pt x="2211" y="1210"/>
                    <a:pt x="1852" y="0"/>
                  </a:cubicBezTo>
                  <a:cubicBezTo>
                    <a:pt x="1494" y="1210"/>
                    <a:pt x="1195" y="1494"/>
                    <a:pt x="0" y="1867"/>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36"/>
          <p:cNvSpPr/>
          <p:nvPr/>
        </p:nvSpPr>
        <p:spPr>
          <a:xfrm>
            <a:off x="8424000" y="3037250"/>
            <a:ext cx="147900" cy="14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423" name="Google Shape;423;p36"/>
          <p:cNvSpPr/>
          <p:nvPr/>
        </p:nvSpPr>
        <p:spPr>
          <a:xfrm rot="-10081977">
            <a:off x="6715145" y="-197208"/>
            <a:ext cx="3044370" cy="1607386"/>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图片 3">
            <a:extLst>
              <a:ext uri="{FF2B5EF4-FFF2-40B4-BE49-F238E27FC236}">
                <a16:creationId xmlns:a16="http://schemas.microsoft.com/office/drawing/2014/main" id="{AF979245-33EE-96C3-7D6A-0BBA385CE7F3}"/>
              </a:ext>
            </a:extLst>
          </p:cNvPr>
          <p:cNvPicPr>
            <a:picLocks noChangeAspect="1"/>
          </p:cNvPicPr>
          <p:nvPr/>
        </p:nvPicPr>
        <p:blipFill>
          <a:blip r:embed="rId3"/>
          <a:stretch>
            <a:fillRect/>
          </a:stretch>
        </p:blipFill>
        <p:spPr>
          <a:xfrm>
            <a:off x="0" y="800100"/>
            <a:ext cx="9144000" cy="4343400"/>
          </a:xfrm>
          <a:prstGeom prst="rect">
            <a:avLst/>
          </a:prstGeom>
        </p:spPr>
      </p:pic>
      <p:sp>
        <p:nvSpPr>
          <p:cNvPr id="2" name="文本框 1">
            <a:extLst>
              <a:ext uri="{FF2B5EF4-FFF2-40B4-BE49-F238E27FC236}">
                <a16:creationId xmlns:a16="http://schemas.microsoft.com/office/drawing/2014/main" id="{ACFEF9EE-BF65-2A4D-AEB6-8B86F1FD2FE1}"/>
              </a:ext>
            </a:extLst>
          </p:cNvPr>
          <p:cNvSpPr txBox="1"/>
          <p:nvPr/>
        </p:nvSpPr>
        <p:spPr>
          <a:xfrm>
            <a:off x="7078148" y="86295"/>
            <a:ext cx="2569780" cy="400110"/>
          </a:xfrm>
          <a:prstGeom prst="rect">
            <a:avLst/>
          </a:prstGeom>
          <a:noFill/>
        </p:spPr>
        <p:txBody>
          <a:bodyPr wrap="square" rtlCol="0">
            <a:spAutoFit/>
          </a:bodyPr>
          <a:lstStyle/>
          <a:p>
            <a:r>
              <a:rPr lang="en-US" altLang="zh-CN" sz="2000" dirty="0">
                <a:solidFill>
                  <a:schemeClr val="bg2"/>
                </a:solidFill>
                <a:latin typeface="阿里妈妈刀隶体" pitchFamily="2" charset="-122"/>
                <a:ea typeface="阿里妈妈刀隶体" pitchFamily="2" charset="-122"/>
              </a:rPr>
              <a:t>02 </a:t>
            </a:r>
            <a:r>
              <a:rPr lang="zh-CN" altLang="en-US" sz="2000" dirty="0">
                <a:solidFill>
                  <a:schemeClr val="bg2"/>
                </a:solidFill>
                <a:latin typeface="阿里妈妈刀隶体" pitchFamily="2" charset="-122"/>
                <a:ea typeface="阿里妈妈刀隶体" pitchFamily="2" charset="-122"/>
              </a:rPr>
              <a:t>页面功能展示</a:t>
            </a:r>
          </a:p>
        </p:txBody>
      </p:sp>
    </p:spTree>
    <p:extLst>
      <p:ext uri="{BB962C8B-B14F-4D97-AF65-F5344CB8AC3E}">
        <p14:creationId xmlns:p14="http://schemas.microsoft.com/office/powerpoint/2010/main" val="9701988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latin typeface="阿里妈妈东方大楷" pitchFamily="2" charset="-122"/>
                <a:ea typeface="阿里妈妈东方大楷" pitchFamily="2" charset="-122"/>
              </a:rPr>
              <a:t>目录</a:t>
            </a:r>
            <a:endParaRPr dirty="0">
              <a:latin typeface="阿里妈妈东方大楷" pitchFamily="2" charset="-122"/>
              <a:ea typeface="阿里妈妈东方大楷" pitchFamily="2" charset="-122"/>
            </a:endParaRPr>
          </a:p>
        </p:txBody>
      </p:sp>
      <p:sp>
        <p:nvSpPr>
          <p:cNvPr id="240" name="Google Shape;240;p29"/>
          <p:cNvSpPr txBox="1">
            <a:spLocks noGrp="1"/>
          </p:cNvSpPr>
          <p:nvPr>
            <p:ph type="title" idx="2"/>
          </p:nvPr>
        </p:nvSpPr>
        <p:spPr>
          <a:xfrm>
            <a:off x="720000" y="1332025"/>
            <a:ext cx="9201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41" name="Google Shape;241;p29"/>
          <p:cNvSpPr txBox="1">
            <a:spLocks noGrp="1"/>
          </p:cNvSpPr>
          <p:nvPr>
            <p:ph type="subTitle" idx="1"/>
          </p:nvPr>
        </p:nvSpPr>
        <p:spPr>
          <a:xfrm>
            <a:off x="720000" y="1779625"/>
            <a:ext cx="2886900" cy="8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产品基础介绍</a:t>
            </a:r>
            <a:endParaRPr dirty="0"/>
          </a:p>
        </p:txBody>
      </p:sp>
      <p:sp>
        <p:nvSpPr>
          <p:cNvPr id="242" name="Google Shape;242;p29"/>
          <p:cNvSpPr txBox="1">
            <a:spLocks noGrp="1"/>
          </p:cNvSpPr>
          <p:nvPr>
            <p:ph type="title" idx="4"/>
          </p:nvPr>
        </p:nvSpPr>
        <p:spPr>
          <a:xfrm>
            <a:off x="4099746" y="1332025"/>
            <a:ext cx="9201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243" name="Google Shape;243;p29"/>
          <p:cNvSpPr txBox="1">
            <a:spLocks noGrp="1"/>
          </p:cNvSpPr>
          <p:nvPr>
            <p:ph type="subTitle" idx="6"/>
          </p:nvPr>
        </p:nvSpPr>
        <p:spPr>
          <a:xfrm>
            <a:off x="4099746" y="1779625"/>
            <a:ext cx="2886900" cy="8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页面功能展示</a:t>
            </a:r>
            <a:endParaRPr dirty="0"/>
          </a:p>
        </p:txBody>
      </p:sp>
      <p:sp>
        <p:nvSpPr>
          <p:cNvPr id="244" name="Google Shape;244;p29"/>
          <p:cNvSpPr txBox="1">
            <a:spLocks noGrp="1"/>
          </p:cNvSpPr>
          <p:nvPr>
            <p:ph type="title" idx="3"/>
          </p:nvPr>
        </p:nvSpPr>
        <p:spPr>
          <a:xfrm>
            <a:off x="720000" y="3064617"/>
            <a:ext cx="9201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245" name="Google Shape;245;p29"/>
          <p:cNvSpPr txBox="1">
            <a:spLocks noGrp="1"/>
          </p:cNvSpPr>
          <p:nvPr>
            <p:ph type="subTitle" idx="7"/>
          </p:nvPr>
        </p:nvSpPr>
        <p:spPr>
          <a:xfrm>
            <a:off x="720000" y="3512225"/>
            <a:ext cx="2886900" cy="8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创新点与优势</a:t>
            </a:r>
            <a:endParaRPr dirty="0"/>
          </a:p>
        </p:txBody>
      </p:sp>
      <p:sp>
        <p:nvSpPr>
          <p:cNvPr id="246" name="Google Shape;246;p29"/>
          <p:cNvSpPr txBox="1">
            <a:spLocks noGrp="1"/>
          </p:cNvSpPr>
          <p:nvPr>
            <p:ph type="title" idx="5"/>
          </p:nvPr>
        </p:nvSpPr>
        <p:spPr>
          <a:xfrm>
            <a:off x="4099746" y="3064617"/>
            <a:ext cx="9201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247" name="Google Shape;247;p29"/>
          <p:cNvSpPr txBox="1">
            <a:spLocks noGrp="1"/>
          </p:cNvSpPr>
          <p:nvPr>
            <p:ph type="subTitle" idx="8"/>
          </p:nvPr>
        </p:nvSpPr>
        <p:spPr>
          <a:xfrm>
            <a:off x="4099746" y="3512225"/>
            <a:ext cx="2886900" cy="8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总结</a:t>
            </a:r>
            <a:endParaRPr dirty="0"/>
          </a:p>
        </p:txBody>
      </p:sp>
      <p:sp>
        <p:nvSpPr>
          <p:cNvPr id="248" name="Google Shape;248;p29"/>
          <p:cNvSpPr/>
          <p:nvPr/>
        </p:nvSpPr>
        <p:spPr>
          <a:xfrm rot="-1084991">
            <a:off x="7652135" y="4274656"/>
            <a:ext cx="448867" cy="276919"/>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solidFill>
                  <a:schemeClr val="lt1"/>
                </a:solidFill>
                <a:latin typeface="Baloo"/>
              </a:rPr>
              <a:t>+8</a:t>
            </a:r>
          </a:p>
        </p:txBody>
      </p:sp>
      <p:sp>
        <p:nvSpPr>
          <p:cNvPr id="249" name="Google Shape;249;p29"/>
          <p:cNvSpPr/>
          <p:nvPr/>
        </p:nvSpPr>
        <p:spPr>
          <a:xfrm rot="10800000" flipH="1">
            <a:off x="7440450" y="806924"/>
            <a:ext cx="664502" cy="66826"/>
          </a:xfrm>
          <a:custGeom>
            <a:avLst/>
            <a:gdLst/>
            <a:ahLst/>
            <a:cxnLst/>
            <a:rect l="l" t="t" r="r" b="b"/>
            <a:pathLst>
              <a:path w="7289" h="733" fill="none" extrusionOk="0">
                <a:moveTo>
                  <a:pt x="0" y="1"/>
                </a:moveTo>
                <a:cubicBezTo>
                  <a:pt x="732" y="1"/>
                  <a:pt x="732" y="733"/>
                  <a:pt x="1464" y="733"/>
                </a:cubicBezTo>
                <a:cubicBezTo>
                  <a:pt x="2196" y="733"/>
                  <a:pt x="2196" y="1"/>
                  <a:pt x="2913" y="1"/>
                </a:cubicBezTo>
                <a:cubicBezTo>
                  <a:pt x="3644" y="1"/>
                  <a:pt x="3644" y="733"/>
                  <a:pt x="4376" y="733"/>
                </a:cubicBezTo>
                <a:cubicBezTo>
                  <a:pt x="5108" y="733"/>
                  <a:pt x="5108" y="1"/>
                  <a:pt x="5840" y="1"/>
                </a:cubicBezTo>
                <a:cubicBezTo>
                  <a:pt x="6557" y="1"/>
                  <a:pt x="6572" y="733"/>
                  <a:pt x="7289" y="733"/>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9"/>
          <p:cNvSpPr/>
          <p:nvPr/>
        </p:nvSpPr>
        <p:spPr>
          <a:xfrm>
            <a:off x="8316650" y="3786500"/>
            <a:ext cx="228254" cy="228296"/>
          </a:xfrm>
          <a:custGeom>
            <a:avLst/>
            <a:gdLst/>
            <a:ahLst/>
            <a:cxnLst/>
            <a:rect l="l" t="t" r="r" b="b"/>
            <a:pathLst>
              <a:path w="3719" h="3720" fill="none" extrusionOk="0">
                <a:moveTo>
                  <a:pt x="0" y="1867"/>
                </a:moveTo>
                <a:cubicBezTo>
                  <a:pt x="1195" y="2226"/>
                  <a:pt x="1494" y="2509"/>
                  <a:pt x="1852" y="3719"/>
                </a:cubicBezTo>
                <a:cubicBezTo>
                  <a:pt x="2211" y="2509"/>
                  <a:pt x="2509" y="2226"/>
                  <a:pt x="3719" y="1867"/>
                </a:cubicBezTo>
                <a:cubicBezTo>
                  <a:pt x="2509" y="1494"/>
                  <a:pt x="2211" y="1210"/>
                  <a:pt x="1852" y="0"/>
                </a:cubicBezTo>
                <a:cubicBezTo>
                  <a:pt x="1494" y="1210"/>
                  <a:pt x="1195" y="1494"/>
                  <a:pt x="0" y="1867"/>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9"/>
          <p:cNvSpPr/>
          <p:nvPr/>
        </p:nvSpPr>
        <p:spPr>
          <a:xfrm>
            <a:off x="374325" y="4621338"/>
            <a:ext cx="147900" cy="14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6"/>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latin typeface="阿里妈妈东方大楷" pitchFamily="2" charset="-122"/>
                <a:ea typeface="阿里妈妈东方大楷" pitchFamily="2" charset="-122"/>
              </a:rPr>
              <a:t>6 </a:t>
            </a:r>
            <a:r>
              <a:rPr lang="zh-CN" altLang="en-US" dirty="0">
                <a:latin typeface="阿里妈妈东方大楷" pitchFamily="2" charset="-122"/>
                <a:ea typeface="阿里妈妈东方大楷" pitchFamily="2" charset="-122"/>
              </a:rPr>
              <a:t>导出笔记</a:t>
            </a:r>
            <a:endParaRPr dirty="0">
              <a:latin typeface="阿里妈妈东方大楷" pitchFamily="2" charset="-122"/>
              <a:ea typeface="阿里妈妈东方大楷" pitchFamily="2" charset="-122"/>
            </a:endParaRPr>
          </a:p>
        </p:txBody>
      </p:sp>
      <p:sp>
        <p:nvSpPr>
          <p:cNvPr id="418" name="Google Shape;418;p36"/>
          <p:cNvSpPr/>
          <p:nvPr/>
        </p:nvSpPr>
        <p:spPr>
          <a:xfrm rot="-257646">
            <a:off x="7775996" y="3648084"/>
            <a:ext cx="574585" cy="354274"/>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noFill/>
                <a:latin typeface="Baloo"/>
              </a:rPr>
              <a:t>+5</a:t>
            </a:r>
          </a:p>
        </p:txBody>
      </p:sp>
      <p:grpSp>
        <p:nvGrpSpPr>
          <p:cNvPr id="419" name="Google Shape;419;p36"/>
          <p:cNvGrpSpPr/>
          <p:nvPr/>
        </p:nvGrpSpPr>
        <p:grpSpPr>
          <a:xfrm>
            <a:off x="380975" y="4106475"/>
            <a:ext cx="1127479" cy="530938"/>
            <a:chOff x="380975" y="4106475"/>
            <a:chExt cx="1127479" cy="530938"/>
          </a:xfrm>
        </p:grpSpPr>
        <p:sp>
          <p:nvSpPr>
            <p:cNvPr id="420" name="Google Shape;420;p36"/>
            <p:cNvSpPr/>
            <p:nvPr/>
          </p:nvSpPr>
          <p:spPr>
            <a:xfrm flipH="1">
              <a:off x="380975" y="4570587"/>
              <a:ext cx="664502" cy="66826"/>
            </a:xfrm>
            <a:custGeom>
              <a:avLst/>
              <a:gdLst/>
              <a:ahLst/>
              <a:cxnLst/>
              <a:rect l="l" t="t" r="r" b="b"/>
              <a:pathLst>
                <a:path w="7289" h="733" fill="none" extrusionOk="0">
                  <a:moveTo>
                    <a:pt x="0" y="1"/>
                  </a:moveTo>
                  <a:cubicBezTo>
                    <a:pt x="732" y="1"/>
                    <a:pt x="732" y="733"/>
                    <a:pt x="1464" y="733"/>
                  </a:cubicBezTo>
                  <a:cubicBezTo>
                    <a:pt x="2196" y="733"/>
                    <a:pt x="2196" y="1"/>
                    <a:pt x="2913" y="1"/>
                  </a:cubicBezTo>
                  <a:cubicBezTo>
                    <a:pt x="3644" y="1"/>
                    <a:pt x="3644" y="733"/>
                    <a:pt x="4376" y="733"/>
                  </a:cubicBezTo>
                  <a:cubicBezTo>
                    <a:pt x="5108" y="733"/>
                    <a:pt x="5108" y="1"/>
                    <a:pt x="5840" y="1"/>
                  </a:cubicBezTo>
                  <a:cubicBezTo>
                    <a:pt x="6557" y="1"/>
                    <a:pt x="6572" y="733"/>
                    <a:pt x="7289" y="733"/>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6"/>
            <p:cNvSpPr/>
            <p:nvPr/>
          </p:nvSpPr>
          <p:spPr>
            <a:xfrm>
              <a:off x="1280200" y="4106475"/>
              <a:ext cx="228254" cy="228296"/>
            </a:xfrm>
            <a:custGeom>
              <a:avLst/>
              <a:gdLst/>
              <a:ahLst/>
              <a:cxnLst/>
              <a:rect l="l" t="t" r="r" b="b"/>
              <a:pathLst>
                <a:path w="3719" h="3720" fill="none" extrusionOk="0">
                  <a:moveTo>
                    <a:pt x="0" y="1867"/>
                  </a:moveTo>
                  <a:cubicBezTo>
                    <a:pt x="1195" y="2226"/>
                    <a:pt x="1494" y="2509"/>
                    <a:pt x="1852" y="3719"/>
                  </a:cubicBezTo>
                  <a:cubicBezTo>
                    <a:pt x="2211" y="2509"/>
                    <a:pt x="2509" y="2226"/>
                    <a:pt x="3719" y="1867"/>
                  </a:cubicBezTo>
                  <a:cubicBezTo>
                    <a:pt x="2509" y="1494"/>
                    <a:pt x="2211" y="1210"/>
                    <a:pt x="1852" y="0"/>
                  </a:cubicBezTo>
                  <a:cubicBezTo>
                    <a:pt x="1494" y="1210"/>
                    <a:pt x="1195" y="1494"/>
                    <a:pt x="0" y="1867"/>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36"/>
          <p:cNvSpPr/>
          <p:nvPr/>
        </p:nvSpPr>
        <p:spPr>
          <a:xfrm>
            <a:off x="8424000" y="3037250"/>
            <a:ext cx="147900" cy="14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423" name="Google Shape;423;p36"/>
          <p:cNvSpPr/>
          <p:nvPr/>
        </p:nvSpPr>
        <p:spPr>
          <a:xfrm rot="-10081977">
            <a:off x="6715145" y="-197208"/>
            <a:ext cx="3044370" cy="1607386"/>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文本框 1">
            <a:extLst>
              <a:ext uri="{FF2B5EF4-FFF2-40B4-BE49-F238E27FC236}">
                <a16:creationId xmlns:a16="http://schemas.microsoft.com/office/drawing/2014/main" id="{F47FEE8E-135A-7214-1D3E-EF9F290C810B}"/>
              </a:ext>
            </a:extLst>
          </p:cNvPr>
          <p:cNvSpPr txBox="1"/>
          <p:nvPr/>
        </p:nvSpPr>
        <p:spPr>
          <a:xfrm>
            <a:off x="7078148" y="86295"/>
            <a:ext cx="2569780" cy="400110"/>
          </a:xfrm>
          <a:prstGeom prst="rect">
            <a:avLst/>
          </a:prstGeom>
          <a:noFill/>
        </p:spPr>
        <p:txBody>
          <a:bodyPr wrap="square" rtlCol="0">
            <a:spAutoFit/>
          </a:bodyPr>
          <a:lstStyle/>
          <a:p>
            <a:r>
              <a:rPr lang="en-US" altLang="zh-CN" sz="2000" dirty="0">
                <a:solidFill>
                  <a:schemeClr val="bg2"/>
                </a:solidFill>
                <a:latin typeface="阿里妈妈刀隶体" pitchFamily="2" charset="-122"/>
                <a:ea typeface="阿里妈妈刀隶体" pitchFamily="2" charset="-122"/>
              </a:rPr>
              <a:t>02 </a:t>
            </a:r>
            <a:r>
              <a:rPr lang="zh-CN" altLang="en-US" sz="2000" dirty="0">
                <a:solidFill>
                  <a:schemeClr val="bg2"/>
                </a:solidFill>
                <a:latin typeface="阿里妈妈刀隶体" pitchFamily="2" charset="-122"/>
                <a:ea typeface="阿里妈妈刀隶体" pitchFamily="2" charset="-122"/>
              </a:rPr>
              <a:t>页面功能展示</a:t>
            </a:r>
          </a:p>
        </p:txBody>
      </p:sp>
      <p:sp>
        <p:nvSpPr>
          <p:cNvPr id="3" name="Google Shape;287;p31">
            <a:extLst>
              <a:ext uri="{FF2B5EF4-FFF2-40B4-BE49-F238E27FC236}">
                <a16:creationId xmlns:a16="http://schemas.microsoft.com/office/drawing/2014/main" id="{30114917-A738-1FDF-E52C-A7AD521038C2}"/>
              </a:ext>
            </a:extLst>
          </p:cNvPr>
          <p:cNvSpPr txBox="1">
            <a:spLocks/>
          </p:cNvSpPr>
          <p:nvPr/>
        </p:nvSpPr>
        <p:spPr>
          <a:xfrm>
            <a:off x="655613" y="1125597"/>
            <a:ext cx="7541131" cy="375777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Aft>
                <a:spcPts val="1000"/>
              </a:spcAft>
              <a:buFont typeface="Arial" panose="020B0604020202020204" pitchFamily="34" charset="0"/>
              <a:buChar char="•"/>
            </a:pPr>
            <a:r>
              <a:rPr lang="zh-CN" altLang="en-US" dirty="0">
                <a:latin typeface="阿里妈妈东方大楷" pitchFamily="2" charset="-122"/>
                <a:ea typeface="阿里妈妈东方大楷" pitchFamily="2" charset="-122"/>
              </a:rPr>
              <a:t>一键导出当前文本内容，以</a:t>
            </a:r>
            <a:r>
              <a:rPr lang="en-US" altLang="zh-CN" dirty="0">
                <a:latin typeface="阿里妈妈东方大楷" pitchFamily="2" charset="-122"/>
                <a:ea typeface="阿里妈妈东方大楷" pitchFamily="2" charset="-122"/>
              </a:rPr>
              <a:t>pdf</a:t>
            </a:r>
            <a:r>
              <a:rPr lang="zh-CN" altLang="en-US" dirty="0">
                <a:latin typeface="阿里妈妈东方大楷" pitchFamily="2" charset="-122"/>
                <a:ea typeface="阿里妈妈东方大楷" pitchFamily="2" charset="-122"/>
              </a:rPr>
              <a:t>格式</a:t>
            </a:r>
            <a:endParaRPr lang="en-US" altLang="zh-CN" dirty="0">
              <a:latin typeface="阿里妈妈东方大楷" pitchFamily="2" charset="-122"/>
              <a:ea typeface="阿里妈妈东方大楷" pitchFamily="2" charset="-122"/>
            </a:endParaRPr>
          </a:p>
          <a:p>
            <a:pPr marL="285750" indent="-285750">
              <a:spcAft>
                <a:spcPts val="1000"/>
              </a:spcAft>
              <a:buFont typeface="Arial" panose="020B0604020202020204" pitchFamily="34" charset="0"/>
              <a:buChar char="•"/>
            </a:pPr>
            <a:r>
              <a:rPr lang="zh-CN" altLang="en-US" dirty="0">
                <a:latin typeface="阿里妈妈东方大楷" pitchFamily="2" charset="-122"/>
                <a:ea typeface="阿里妈妈东方大楷" pitchFamily="2" charset="-122"/>
              </a:rPr>
              <a:t>以具体文件存储到用户电脑，方便使用和发送</a:t>
            </a:r>
            <a:endParaRPr lang="en-US" altLang="zh-CN" dirty="0">
              <a:latin typeface="阿里妈妈东方大楷" pitchFamily="2" charset="-122"/>
              <a:ea typeface="阿里妈妈东方大楷" pitchFamily="2" charset="-122"/>
            </a:endParaRPr>
          </a:p>
          <a:p>
            <a:pPr marL="285750" indent="-285750">
              <a:spcAft>
                <a:spcPts val="1000"/>
              </a:spcAft>
              <a:buFont typeface="Arial" panose="020B0604020202020204" pitchFamily="34" charset="0"/>
              <a:buChar char="•"/>
            </a:pPr>
            <a:endParaRPr lang="en-US" altLang="zh-CN" dirty="0">
              <a:latin typeface="阿里妈妈东方大楷" pitchFamily="2" charset="-122"/>
              <a:ea typeface="阿里妈妈东方大楷" pitchFamily="2" charset="-122"/>
            </a:endParaRPr>
          </a:p>
          <a:p>
            <a:pPr>
              <a:spcAft>
                <a:spcPts val="1000"/>
              </a:spcAft>
            </a:pPr>
            <a:endParaRPr lang="zh-CN" altLang="en-US" dirty="0">
              <a:latin typeface="阿里妈妈东方大楷" pitchFamily="2" charset="-122"/>
              <a:ea typeface="阿里妈妈东方大楷" pitchFamily="2" charset="-122"/>
            </a:endParaRPr>
          </a:p>
        </p:txBody>
      </p:sp>
    </p:spTree>
    <p:extLst>
      <p:ext uri="{BB962C8B-B14F-4D97-AF65-F5344CB8AC3E}">
        <p14:creationId xmlns:p14="http://schemas.microsoft.com/office/powerpoint/2010/main" val="40974388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6"/>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latin typeface="阿里妈妈东方大楷" pitchFamily="2" charset="-122"/>
                <a:ea typeface="阿里妈妈东方大楷" pitchFamily="2" charset="-122"/>
              </a:rPr>
              <a:t>6 </a:t>
            </a:r>
            <a:r>
              <a:rPr lang="zh-CN" altLang="en-US" dirty="0">
                <a:latin typeface="阿里妈妈东方大楷" pitchFamily="2" charset="-122"/>
                <a:ea typeface="阿里妈妈东方大楷" pitchFamily="2" charset="-122"/>
              </a:rPr>
              <a:t>导出笔记</a:t>
            </a:r>
            <a:endParaRPr dirty="0">
              <a:latin typeface="阿里妈妈东方大楷" pitchFamily="2" charset="-122"/>
              <a:ea typeface="阿里妈妈东方大楷" pitchFamily="2" charset="-122"/>
            </a:endParaRPr>
          </a:p>
        </p:txBody>
      </p:sp>
      <p:sp>
        <p:nvSpPr>
          <p:cNvPr id="418" name="Google Shape;418;p36"/>
          <p:cNvSpPr/>
          <p:nvPr/>
        </p:nvSpPr>
        <p:spPr>
          <a:xfrm rot="-257646">
            <a:off x="7775996" y="3648084"/>
            <a:ext cx="574585" cy="354274"/>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noFill/>
                <a:latin typeface="Baloo"/>
              </a:rPr>
              <a:t>+5</a:t>
            </a:r>
          </a:p>
        </p:txBody>
      </p:sp>
      <p:grpSp>
        <p:nvGrpSpPr>
          <p:cNvPr id="419" name="Google Shape;419;p36"/>
          <p:cNvGrpSpPr/>
          <p:nvPr/>
        </p:nvGrpSpPr>
        <p:grpSpPr>
          <a:xfrm>
            <a:off x="380975" y="4106475"/>
            <a:ext cx="1127479" cy="530938"/>
            <a:chOff x="380975" y="4106475"/>
            <a:chExt cx="1127479" cy="530938"/>
          </a:xfrm>
        </p:grpSpPr>
        <p:sp>
          <p:nvSpPr>
            <p:cNvPr id="420" name="Google Shape;420;p36"/>
            <p:cNvSpPr/>
            <p:nvPr/>
          </p:nvSpPr>
          <p:spPr>
            <a:xfrm flipH="1">
              <a:off x="380975" y="4570587"/>
              <a:ext cx="664502" cy="66826"/>
            </a:xfrm>
            <a:custGeom>
              <a:avLst/>
              <a:gdLst/>
              <a:ahLst/>
              <a:cxnLst/>
              <a:rect l="l" t="t" r="r" b="b"/>
              <a:pathLst>
                <a:path w="7289" h="733" fill="none" extrusionOk="0">
                  <a:moveTo>
                    <a:pt x="0" y="1"/>
                  </a:moveTo>
                  <a:cubicBezTo>
                    <a:pt x="732" y="1"/>
                    <a:pt x="732" y="733"/>
                    <a:pt x="1464" y="733"/>
                  </a:cubicBezTo>
                  <a:cubicBezTo>
                    <a:pt x="2196" y="733"/>
                    <a:pt x="2196" y="1"/>
                    <a:pt x="2913" y="1"/>
                  </a:cubicBezTo>
                  <a:cubicBezTo>
                    <a:pt x="3644" y="1"/>
                    <a:pt x="3644" y="733"/>
                    <a:pt x="4376" y="733"/>
                  </a:cubicBezTo>
                  <a:cubicBezTo>
                    <a:pt x="5108" y="733"/>
                    <a:pt x="5108" y="1"/>
                    <a:pt x="5840" y="1"/>
                  </a:cubicBezTo>
                  <a:cubicBezTo>
                    <a:pt x="6557" y="1"/>
                    <a:pt x="6572" y="733"/>
                    <a:pt x="7289" y="733"/>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6"/>
            <p:cNvSpPr/>
            <p:nvPr/>
          </p:nvSpPr>
          <p:spPr>
            <a:xfrm>
              <a:off x="1280200" y="4106475"/>
              <a:ext cx="228254" cy="228296"/>
            </a:xfrm>
            <a:custGeom>
              <a:avLst/>
              <a:gdLst/>
              <a:ahLst/>
              <a:cxnLst/>
              <a:rect l="l" t="t" r="r" b="b"/>
              <a:pathLst>
                <a:path w="3719" h="3720" fill="none" extrusionOk="0">
                  <a:moveTo>
                    <a:pt x="0" y="1867"/>
                  </a:moveTo>
                  <a:cubicBezTo>
                    <a:pt x="1195" y="2226"/>
                    <a:pt x="1494" y="2509"/>
                    <a:pt x="1852" y="3719"/>
                  </a:cubicBezTo>
                  <a:cubicBezTo>
                    <a:pt x="2211" y="2509"/>
                    <a:pt x="2509" y="2226"/>
                    <a:pt x="3719" y="1867"/>
                  </a:cubicBezTo>
                  <a:cubicBezTo>
                    <a:pt x="2509" y="1494"/>
                    <a:pt x="2211" y="1210"/>
                    <a:pt x="1852" y="0"/>
                  </a:cubicBezTo>
                  <a:cubicBezTo>
                    <a:pt x="1494" y="1210"/>
                    <a:pt x="1195" y="1494"/>
                    <a:pt x="0" y="1867"/>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36"/>
          <p:cNvSpPr/>
          <p:nvPr/>
        </p:nvSpPr>
        <p:spPr>
          <a:xfrm>
            <a:off x="8424000" y="3037250"/>
            <a:ext cx="147900" cy="14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423" name="Google Shape;423;p36"/>
          <p:cNvSpPr/>
          <p:nvPr/>
        </p:nvSpPr>
        <p:spPr>
          <a:xfrm rot="-10081977">
            <a:off x="6715145" y="-197208"/>
            <a:ext cx="3044370" cy="1607386"/>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图片 3">
            <a:extLst>
              <a:ext uri="{FF2B5EF4-FFF2-40B4-BE49-F238E27FC236}">
                <a16:creationId xmlns:a16="http://schemas.microsoft.com/office/drawing/2014/main" id="{C9E8D2EC-A115-5C2B-7370-307A85DE6474}"/>
              </a:ext>
            </a:extLst>
          </p:cNvPr>
          <p:cNvPicPr>
            <a:picLocks noChangeAspect="1"/>
          </p:cNvPicPr>
          <p:nvPr/>
        </p:nvPicPr>
        <p:blipFill>
          <a:blip r:embed="rId3"/>
          <a:stretch>
            <a:fillRect/>
          </a:stretch>
        </p:blipFill>
        <p:spPr>
          <a:xfrm>
            <a:off x="0" y="800100"/>
            <a:ext cx="9144000" cy="4343400"/>
          </a:xfrm>
          <a:prstGeom prst="rect">
            <a:avLst/>
          </a:prstGeom>
        </p:spPr>
      </p:pic>
      <p:sp>
        <p:nvSpPr>
          <p:cNvPr id="2" name="文本框 1">
            <a:extLst>
              <a:ext uri="{FF2B5EF4-FFF2-40B4-BE49-F238E27FC236}">
                <a16:creationId xmlns:a16="http://schemas.microsoft.com/office/drawing/2014/main" id="{F47FEE8E-135A-7214-1D3E-EF9F290C810B}"/>
              </a:ext>
            </a:extLst>
          </p:cNvPr>
          <p:cNvSpPr txBox="1"/>
          <p:nvPr/>
        </p:nvSpPr>
        <p:spPr>
          <a:xfrm>
            <a:off x="7078148" y="86295"/>
            <a:ext cx="2569780" cy="400110"/>
          </a:xfrm>
          <a:prstGeom prst="rect">
            <a:avLst/>
          </a:prstGeom>
          <a:noFill/>
        </p:spPr>
        <p:txBody>
          <a:bodyPr wrap="square" rtlCol="0">
            <a:spAutoFit/>
          </a:bodyPr>
          <a:lstStyle/>
          <a:p>
            <a:r>
              <a:rPr lang="en-US" altLang="zh-CN" sz="2000" dirty="0">
                <a:solidFill>
                  <a:schemeClr val="bg2"/>
                </a:solidFill>
                <a:latin typeface="阿里妈妈刀隶体" pitchFamily="2" charset="-122"/>
                <a:ea typeface="阿里妈妈刀隶体" pitchFamily="2" charset="-122"/>
              </a:rPr>
              <a:t>02 </a:t>
            </a:r>
            <a:r>
              <a:rPr lang="zh-CN" altLang="en-US" sz="2000" dirty="0">
                <a:solidFill>
                  <a:schemeClr val="bg2"/>
                </a:solidFill>
                <a:latin typeface="阿里妈妈刀隶体" pitchFamily="2" charset="-122"/>
                <a:ea typeface="阿里妈妈刀隶体" pitchFamily="2" charset="-122"/>
              </a:rPr>
              <a:t>页面功能展示</a:t>
            </a:r>
          </a:p>
        </p:txBody>
      </p:sp>
    </p:spTree>
    <p:extLst>
      <p:ext uri="{BB962C8B-B14F-4D97-AF65-F5344CB8AC3E}">
        <p14:creationId xmlns:p14="http://schemas.microsoft.com/office/powerpoint/2010/main" val="437094300"/>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6"/>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latin typeface="阿里妈妈东方大楷" pitchFamily="2" charset="-122"/>
                <a:ea typeface="阿里妈妈东方大楷" pitchFamily="2" charset="-122"/>
              </a:rPr>
              <a:t>7 </a:t>
            </a:r>
            <a:r>
              <a:rPr lang="zh-CN" altLang="en-US" dirty="0">
                <a:latin typeface="阿里妈妈东方大楷" pitchFamily="2" charset="-122"/>
                <a:ea typeface="阿里妈妈东方大楷" pitchFamily="2" charset="-122"/>
              </a:rPr>
              <a:t>模板应用</a:t>
            </a:r>
            <a:endParaRPr dirty="0">
              <a:latin typeface="阿里妈妈东方大楷" pitchFamily="2" charset="-122"/>
              <a:ea typeface="阿里妈妈东方大楷" pitchFamily="2" charset="-122"/>
            </a:endParaRPr>
          </a:p>
        </p:txBody>
      </p:sp>
      <p:sp>
        <p:nvSpPr>
          <p:cNvPr id="418" name="Google Shape;418;p36"/>
          <p:cNvSpPr/>
          <p:nvPr/>
        </p:nvSpPr>
        <p:spPr>
          <a:xfrm rot="-257646">
            <a:off x="7775996" y="3648084"/>
            <a:ext cx="574585" cy="354274"/>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noFill/>
                <a:latin typeface="Baloo"/>
              </a:rPr>
              <a:t>+5</a:t>
            </a:r>
          </a:p>
        </p:txBody>
      </p:sp>
      <p:grpSp>
        <p:nvGrpSpPr>
          <p:cNvPr id="419" name="Google Shape;419;p36"/>
          <p:cNvGrpSpPr/>
          <p:nvPr/>
        </p:nvGrpSpPr>
        <p:grpSpPr>
          <a:xfrm>
            <a:off x="380975" y="4106475"/>
            <a:ext cx="1127479" cy="530938"/>
            <a:chOff x="380975" y="4106475"/>
            <a:chExt cx="1127479" cy="530938"/>
          </a:xfrm>
        </p:grpSpPr>
        <p:sp>
          <p:nvSpPr>
            <p:cNvPr id="420" name="Google Shape;420;p36"/>
            <p:cNvSpPr/>
            <p:nvPr/>
          </p:nvSpPr>
          <p:spPr>
            <a:xfrm flipH="1">
              <a:off x="380975" y="4570587"/>
              <a:ext cx="664502" cy="66826"/>
            </a:xfrm>
            <a:custGeom>
              <a:avLst/>
              <a:gdLst/>
              <a:ahLst/>
              <a:cxnLst/>
              <a:rect l="l" t="t" r="r" b="b"/>
              <a:pathLst>
                <a:path w="7289" h="733" fill="none" extrusionOk="0">
                  <a:moveTo>
                    <a:pt x="0" y="1"/>
                  </a:moveTo>
                  <a:cubicBezTo>
                    <a:pt x="732" y="1"/>
                    <a:pt x="732" y="733"/>
                    <a:pt x="1464" y="733"/>
                  </a:cubicBezTo>
                  <a:cubicBezTo>
                    <a:pt x="2196" y="733"/>
                    <a:pt x="2196" y="1"/>
                    <a:pt x="2913" y="1"/>
                  </a:cubicBezTo>
                  <a:cubicBezTo>
                    <a:pt x="3644" y="1"/>
                    <a:pt x="3644" y="733"/>
                    <a:pt x="4376" y="733"/>
                  </a:cubicBezTo>
                  <a:cubicBezTo>
                    <a:pt x="5108" y="733"/>
                    <a:pt x="5108" y="1"/>
                    <a:pt x="5840" y="1"/>
                  </a:cubicBezTo>
                  <a:cubicBezTo>
                    <a:pt x="6557" y="1"/>
                    <a:pt x="6572" y="733"/>
                    <a:pt x="7289" y="733"/>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6"/>
            <p:cNvSpPr/>
            <p:nvPr/>
          </p:nvSpPr>
          <p:spPr>
            <a:xfrm>
              <a:off x="1280200" y="4106475"/>
              <a:ext cx="228254" cy="228296"/>
            </a:xfrm>
            <a:custGeom>
              <a:avLst/>
              <a:gdLst/>
              <a:ahLst/>
              <a:cxnLst/>
              <a:rect l="l" t="t" r="r" b="b"/>
              <a:pathLst>
                <a:path w="3719" h="3720" fill="none" extrusionOk="0">
                  <a:moveTo>
                    <a:pt x="0" y="1867"/>
                  </a:moveTo>
                  <a:cubicBezTo>
                    <a:pt x="1195" y="2226"/>
                    <a:pt x="1494" y="2509"/>
                    <a:pt x="1852" y="3719"/>
                  </a:cubicBezTo>
                  <a:cubicBezTo>
                    <a:pt x="2211" y="2509"/>
                    <a:pt x="2509" y="2226"/>
                    <a:pt x="3719" y="1867"/>
                  </a:cubicBezTo>
                  <a:cubicBezTo>
                    <a:pt x="2509" y="1494"/>
                    <a:pt x="2211" y="1210"/>
                    <a:pt x="1852" y="0"/>
                  </a:cubicBezTo>
                  <a:cubicBezTo>
                    <a:pt x="1494" y="1210"/>
                    <a:pt x="1195" y="1494"/>
                    <a:pt x="0" y="1867"/>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36"/>
          <p:cNvSpPr/>
          <p:nvPr/>
        </p:nvSpPr>
        <p:spPr>
          <a:xfrm>
            <a:off x="8424000" y="3037250"/>
            <a:ext cx="147900" cy="14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423" name="Google Shape;423;p36"/>
          <p:cNvSpPr/>
          <p:nvPr/>
        </p:nvSpPr>
        <p:spPr>
          <a:xfrm rot="-10081977">
            <a:off x="6715145" y="-197208"/>
            <a:ext cx="3044370" cy="1607386"/>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文本框 1">
            <a:extLst>
              <a:ext uri="{FF2B5EF4-FFF2-40B4-BE49-F238E27FC236}">
                <a16:creationId xmlns:a16="http://schemas.microsoft.com/office/drawing/2014/main" id="{5063A9DB-3C28-E298-A78F-392F84D1908C}"/>
              </a:ext>
            </a:extLst>
          </p:cNvPr>
          <p:cNvSpPr txBox="1"/>
          <p:nvPr/>
        </p:nvSpPr>
        <p:spPr>
          <a:xfrm>
            <a:off x="7078148" y="86295"/>
            <a:ext cx="2569780" cy="400110"/>
          </a:xfrm>
          <a:prstGeom prst="rect">
            <a:avLst/>
          </a:prstGeom>
          <a:noFill/>
        </p:spPr>
        <p:txBody>
          <a:bodyPr wrap="square" rtlCol="0">
            <a:spAutoFit/>
          </a:bodyPr>
          <a:lstStyle/>
          <a:p>
            <a:r>
              <a:rPr lang="en-US" altLang="zh-CN" sz="2000" dirty="0">
                <a:solidFill>
                  <a:schemeClr val="bg2"/>
                </a:solidFill>
                <a:latin typeface="阿里妈妈刀隶体" pitchFamily="2" charset="-122"/>
                <a:ea typeface="阿里妈妈刀隶体" pitchFamily="2" charset="-122"/>
              </a:rPr>
              <a:t>02 </a:t>
            </a:r>
            <a:r>
              <a:rPr lang="zh-CN" altLang="en-US" sz="2000" dirty="0">
                <a:solidFill>
                  <a:schemeClr val="bg2"/>
                </a:solidFill>
                <a:latin typeface="阿里妈妈刀隶体" pitchFamily="2" charset="-122"/>
                <a:ea typeface="阿里妈妈刀隶体" pitchFamily="2" charset="-122"/>
              </a:rPr>
              <a:t>页面功能展示</a:t>
            </a:r>
          </a:p>
        </p:txBody>
      </p:sp>
      <p:sp>
        <p:nvSpPr>
          <p:cNvPr id="3" name="Google Shape;287;p31">
            <a:extLst>
              <a:ext uri="{FF2B5EF4-FFF2-40B4-BE49-F238E27FC236}">
                <a16:creationId xmlns:a16="http://schemas.microsoft.com/office/drawing/2014/main" id="{8A1660F6-F182-2825-10FA-4CC1FC368BED}"/>
              </a:ext>
            </a:extLst>
          </p:cNvPr>
          <p:cNvSpPr txBox="1">
            <a:spLocks/>
          </p:cNvSpPr>
          <p:nvPr/>
        </p:nvSpPr>
        <p:spPr>
          <a:xfrm>
            <a:off x="655613" y="1125597"/>
            <a:ext cx="7541131" cy="375777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Aft>
                <a:spcPts val="1000"/>
              </a:spcAft>
              <a:buFont typeface="Arial" panose="020B0604020202020204" pitchFamily="34" charset="0"/>
              <a:buChar char="•"/>
            </a:pPr>
            <a:r>
              <a:rPr lang="zh-CN" altLang="en-US" dirty="0">
                <a:latin typeface="阿里妈妈东方大楷" pitchFamily="2" charset="-122"/>
                <a:ea typeface="阿里妈妈东方大楷" pitchFamily="2" charset="-122"/>
              </a:rPr>
              <a:t>数据库存在</a:t>
            </a:r>
            <a:r>
              <a:rPr lang="en-US" altLang="zh-CN" dirty="0">
                <a:latin typeface="阿里妈妈东方大楷" pitchFamily="2" charset="-122"/>
                <a:ea typeface="阿里妈妈东方大楷" pitchFamily="2" charset="-122"/>
              </a:rPr>
              <a:t>AI</a:t>
            </a:r>
            <a:r>
              <a:rPr lang="zh-CN" altLang="en-US" dirty="0">
                <a:latin typeface="阿里妈妈东方大楷" pitchFamily="2" charset="-122"/>
                <a:ea typeface="阿里妈妈东方大楷" pitchFamily="2" charset="-122"/>
              </a:rPr>
              <a:t>生成的数种</a:t>
            </a:r>
            <a:r>
              <a:rPr lang="zh-CN" altLang="en-US" dirty="0">
                <a:solidFill>
                  <a:schemeClr val="bg2"/>
                </a:solidFill>
                <a:latin typeface="阿里妈妈东方大楷" pitchFamily="2" charset="-122"/>
                <a:ea typeface="阿里妈妈东方大楷" pitchFamily="2" charset="-122"/>
              </a:rPr>
              <a:t>不同情景</a:t>
            </a:r>
            <a:r>
              <a:rPr lang="zh-CN" altLang="en-US" dirty="0">
                <a:latin typeface="阿里妈妈东方大楷" pitchFamily="2" charset="-122"/>
                <a:ea typeface="阿里妈妈东方大楷" pitchFamily="2" charset="-122"/>
              </a:rPr>
              <a:t>的文本模板</a:t>
            </a:r>
            <a:endParaRPr lang="en-US" altLang="zh-CN" dirty="0">
              <a:latin typeface="阿里妈妈东方大楷" pitchFamily="2" charset="-122"/>
              <a:ea typeface="阿里妈妈东方大楷" pitchFamily="2" charset="-122"/>
            </a:endParaRPr>
          </a:p>
          <a:p>
            <a:pPr marL="285750" indent="-285750">
              <a:spcAft>
                <a:spcPts val="1000"/>
              </a:spcAft>
              <a:buFont typeface="Arial" panose="020B0604020202020204" pitchFamily="34" charset="0"/>
              <a:buChar char="•"/>
            </a:pPr>
            <a:r>
              <a:rPr lang="zh-CN" altLang="en-US" dirty="0">
                <a:latin typeface="阿里妈妈东方大楷" pitchFamily="2" charset="-122"/>
                <a:ea typeface="阿里妈妈东方大楷" pitchFamily="2" charset="-122"/>
              </a:rPr>
              <a:t>所有用户都可使用</a:t>
            </a:r>
            <a:r>
              <a:rPr lang="zh-CN" altLang="en-US" dirty="0">
                <a:solidFill>
                  <a:schemeClr val="bg2"/>
                </a:solidFill>
                <a:latin typeface="阿里妈妈东方大楷" pitchFamily="2" charset="-122"/>
                <a:ea typeface="阿里妈妈东方大楷" pitchFamily="2" charset="-122"/>
              </a:rPr>
              <a:t>公共模板内容</a:t>
            </a:r>
            <a:endParaRPr lang="en-US" altLang="zh-CN" dirty="0">
              <a:solidFill>
                <a:schemeClr val="bg2"/>
              </a:solidFill>
              <a:latin typeface="阿里妈妈东方大楷" pitchFamily="2" charset="-122"/>
              <a:ea typeface="阿里妈妈东方大楷" pitchFamily="2" charset="-122"/>
            </a:endParaRPr>
          </a:p>
          <a:p>
            <a:pPr marL="285750" indent="-285750">
              <a:spcAft>
                <a:spcPts val="1000"/>
              </a:spcAft>
              <a:buFont typeface="Arial" panose="020B0604020202020204" pitchFamily="34" charset="0"/>
              <a:buChar char="•"/>
            </a:pPr>
            <a:r>
              <a:rPr lang="zh-CN" altLang="en-US" dirty="0">
                <a:solidFill>
                  <a:schemeClr val="bg1">
                    <a:lumMod val="10000"/>
                  </a:schemeClr>
                </a:solidFill>
                <a:latin typeface="阿里妈妈东方大楷" pitchFamily="2" charset="-122"/>
                <a:ea typeface="阿里妈妈东方大楷" pitchFamily="2" charset="-122"/>
              </a:rPr>
              <a:t>用户可通过笔记编辑写出自己的模板，可自定义个人模板，只可本人使用</a:t>
            </a:r>
            <a:endParaRPr lang="en-US" altLang="zh-CN" dirty="0">
              <a:solidFill>
                <a:schemeClr val="bg2"/>
              </a:solidFill>
              <a:latin typeface="阿里妈妈东方大楷" pitchFamily="2" charset="-122"/>
              <a:ea typeface="阿里妈妈东方大楷" pitchFamily="2" charset="-122"/>
            </a:endParaRPr>
          </a:p>
          <a:p>
            <a:pPr>
              <a:spcAft>
                <a:spcPts val="1000"/>
              </a:spcAft>
            </a:pPr>
            <a:endParaRPr lang="zh-CN" altLang="en-US" dirty="0">
              <a:latin typeface="阿里妈妈东方大楷" pitchFamily="2" charset="-122"/>
              <a:ea typeface="阿里妈妈东方大楷" pitchFamily="2" charset="-122"/>
            </a:endParaRPr>
          </a:p>
        </p:txBody>
      </p:sp>
    </p:spTree>
    <p:extLst>
      <p:ext uri="{BB962C8B-B14F-4D97-AF65-F5344CB8AC3E}">
        <p14:creationId xmlns:p14="http://schemas.microsoft.com/office/powerpoint/2010/main" val="30618849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6"/>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latin typeface="阿里妈妈东方大楷" pitchFamily="2" charset="-122"/>
                <a:ea typeface="阿里妈妈东方大楷" pitchFamily="2" charset="-122"/>
              </a:rPr>
              <a:t>7 </a:t>
            </a:r>
            <a:r>
              <a:rPr lang="zh-CN" altLang="en-US" dirty="0">
                <a:latin typeface="阿里妈妈东方大楷" pitchFamily="2" charset="-122"/>
                <a:ea typeface="阿里妈妈东方大楷" pitchFamily="2" charset="-122"/>
              </a:rPr>
              <a:t>模板应用</a:t>
            </a:r>
            <a:endParaRPr dirty="0">
              <a:latin typeface="阿里妈妈东方大楷" pitchFamily="2" charset="-122"/>
              <a:ea typeface="阿里妈妈东方大楷" pitchFamily="2" charset="-122"/>
            </a:endParaRPr>
          </a:p>
        </p:txBody>
      </p:sp>
      <p:sp>
        <p:nvSpPr>
          <p:cNvPr id="418" name="Google Shape;418;p36"/>
          <p:cNvSpPr/>
          <p:nvPr/>
        </p:nvSpPr>
        <p:spPr>
          <a:xfrm rot="-257646">
            <a:off x="7775996" y="3648084"/>
            <a:ext cx="574585" cy="354274"/>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noFill/>
                <a:latin typeface="Baloo"/>
              </a:rPr>
              <a:t>+5</a:t>
            </a:r>
          </a:p>
        </p:txBody>
      </p:sp>
      <p:grpSp>
        <p:nvGrpSpPr>
          <p:cNvPr id="419" name="Google Shape;419;p36"/>
          <p:cNvGrpSpPr/>
          <p:nvPr/>
        </p:nvGrpSpPr>
        <p:grpSpPr>
          <a:xfrm>
            <a:off x="380975" y="4106475"/>
            <a:ext cx="1127479" cy="530938"/>
            <a:chOff x="380975" y="4106475"/>
            <a:chExt cx="1127479" cy="530938"/>
          </a:xfrm>
        </p:grpSpPr>
        <p:sp>
          <p:nvSpPr>
            <p:cNvPr id="420" name="Google Shape;420;p36"/>
            <p:cNvSpPr/>
            <p:nvPr/>
          </p:nvSpPr>
          <p:spPr>
            <a:xfrm flipH="1">
              <a:off x="380975" y="4570587"/>
              <a:ext cx="664502" cy="66826"/>
            </a:xfrm>
            <a:custGeom>
              <a:avLst/>
              <a:gdLst/>
              <a:ahLst/>
              <a:cxnLst/>
              <a:rect l="l" t="t" r="r" b="b"/>
              <a:pathLst>
                <a:path w="7289" h="733" fill="none" extrusionOk="0">
                  <a:moveTo>
                    <a:pt x="0" y="1"/>
                  </a:moveTo>
                  <a:cubicBezTo>
                    <a:pt x="732" y="1"/>
                    <a:pt x="732" y="733"/>
                    <a:pt x="1464" y="733"/>
                  </a:cubicBezTo>
                  <a:cubicBezTo>
                    <a:pt x="2196" y="733"/>
                    <a:pt x="2196" y="1"/>
                    <a:pt x="2913" y="1"/>
                  </a:cubicBezTo>
                  <a:cubicBezTo>
                    <a:pt x="3644" y="1"/>
                    <a:pt x="3644" y="733"/>
                    <a:pt x="4376" y="733"/>
                  </a:cubicBezTo>
                  <a:cubicBezTo>
                    <a:pt x="5108" y="733"/>
                    <a:pt x="5108" y="1"/>
                    <a:pt x="5840" y="1"/>
                  </a:cubicBezTo>
                  <a:cubicBezTo>
                    <a:pt x="6557" y="1"/>
                    <a:pt x="6572" y="733"/>
                    <a:pt x="7289" y="733"/>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6"/>
            <p:cNvSpPr/>
            <p:nvPr/>
          </p:nvSpPr>
          <p:spPr>
            <a:xfrm>
              <a:off x="1280200" y="4106475"/>
              <a:ext cx="228254" cy="228296"/>
            </a:xfrm>
            <a:custGeom>
              <a:avLst/>
              <a:gdLst/>
              <a:ahLst/>
              <a:cxnLst/>
              <a:rect l="l" t="t" r="r" b="b"/>
              <a:pathLst>
                <a:path w="3719" h="3720" fill="none" extrusionOk="0">
                  <a:moveTo>
                    <a:pt x="0" y="1867"/>
                  </a:moveTo>
                  <a:cubicBezTo>
                    <a:pt x="1195" y="2226"/>
                    <a:pt x="1494" y="2509"/>
                    <a:pt x="1852" y="3719"/>
                  </a:cubicBezTo>
                  <a:cubicBezTo>
                    <a:pt x="2211" y="2509"/>
                    <a:pt x="2509" y="2226"/>
                    <a:pt x="3719" y="1867"/>
                  </a:cubicBezTo>
                  <a:cubicBezTo>
                    <a:pt x="2509" y="1494"/>
                    <a:pt x="2211" y="1210"/>
                    <a:pt x="1852" y="0"/>
                  </a:cubicBezTo>
                  <a:cubicBezTo>
                    <a:pt x="1494" y="1210"/>
                    <a:pt x="1195" y="1494"/>
                    <a:pt x="0" y="1867"/>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36"/>
          <p:cNvSpPr/>
          <p:nvPr/>
        </p:nvSpPr>
        <p:spPr>
          <a:xfrm>
            <a:off x="8424000" y="3037250"/>
            <a:ext cx="147900" cy="14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423" name="Google Shape;423;p36"/>
          <p:cNvSpPr/>
          <p:nvPr/>
        </p:nvSpPr>
        <p:spPr>
          <a:xfrm rot="-10081977">
            <a:off x="6715145" y="-197208"/>
            <a:ext cx="3044370" cy="1607386"/>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图片 3">
            <a:extLst>
              <a:ext uri="{FF2B5EF4-FFF2-40B4-BE49-F238E27FC236}">
                <a16:creationId xmlns:a16="http://schemas.microsoft.com/office/drawing/2014/main" id="{C1EA0916-9583-8398-E781-A410265F5661}"/>
              </a:ext>
            </a:extLst>
          </p:cNvPr>
          <p:cNvPicPr>
            <a:picLocks noChangeAspect="1"/>
          </p:cNvPicPr>
          <p:nvPr/>
        </p:nvPicPr>
        <p:blipFill>
          <a:blip r:embed="rId3"/>
          <a:stretch>
            <a:fillRect/>
          </a:stretch>
        </p:blipFill>
        <p:spPr>
          <a:xfrm>
            <a:off x="0" y="800100"/>
            <a:ext cx="9144000" cy="4343400"/>
          </a:xfrm>
          <a:prstGeom prst="rect">
            <a:avLst/>
          </a:prstGeom>
        </p:spPr>
      </p:pic>
      <p:sp>
        <p:nvSpPr>
          <p:cNvPr id="2" name="文本框 1">
            <a:extLst>
              <a:ext uri="{FF2B5EF4-FFF2-40B4-BE49-F238E27FC236}">
                <a16:creationId xmlns:a16="http://schemas.microsoft.com/office/drawing/2014/main" id="{5063A9DB-3C28-E298-A78F-392F84D1908C}"/>
              </a:ext>
            </a:extLst>
          </p:cNvPr>
          <p:cNvSpPr txBox="1"/>
          <p:nvPr/>
        </p:nvSpPr>
        <p:spPr>
          <a:xfrm>
            <a:off x="7078148" y="86295"/>
            <a:ext cx="2569780" cy="400110"/>
          </a:xfrm>
          <a:prstGeom prst="rect">
            <a:avLst/>
          </a:prstGeom>
          <a:noFill/>
        </p:spPr>
        <p:txBody>
          <a:bodyPr wrap="square" rtlCol="0">
            <a:spAutoFit/>
          </a:bodyPr>
          <a:lstStyle/>
          <a:p>
            <a:r>
              <a:rPr lang="en-US" altLang="zh-CN" sz="2000" dirty="0">
                <a:solidFill>
                  <a:schemeClr val="bg2"/>
                </a:solidFill>
                <a:latin typeface="阿里妈妈刀隶体" pitchFamily="2" charset="-122"/>
                <a:ea typeface="阿里妈妈刀隶体" pitchFamily="2" charset="-122"/>
              </a:rPr>
              <a:t>02 </a:t>
            </a:r>
            <a:r>
              <a:rPr lang="zh-CN" altLang="en-US" sz="2000" dirty="0">
                <a:solidFill>
                  <a:schemeClr val="bg2"/>
                </a:solidFill>
                <a:latin typeface="阿里妈妈刀隶体" pitchFamily="2" charset="-122"/>
                <a:ea typeface="阿里妈妈刀隶体" pitchFamily="2" charset="-122"/>
              </a:rPr>
              <a:t>页面功能展示</a:t>
            </a:r>
          </a:p>
        </p:txBody>
      </p:sp>
    </p:spTree>
    <p:extLst>
      <p:ext uri="{BB962C8B-B14F-4D97-AF65-F5344CB8AC3E}">
        <p14:creationId xmlns:p14="http://schemas.microsoft.com/office/powerpoint/2010/main" val="1782743072"/>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6"/>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latin typeface="阿里妈妈东方大楷" pitchFamily="2" charset="-122"/>
                <a:ea typeface="阿里妈妈东方大楷" pitchFamily="2" charset="-122"/>
              </a:rPr>
              <a:t>8 </a:t>
            </a:r>
            <a:r>
              <a:rPr lang="zh-CN" altLang="en-US" dirty="0">
                <a:latin typeface="阿里妈妈东方大楷" pitchFamily="2" charset="-122"/>
                <a:ea typeface="阿里妈妈东方大楷" pitchFamily="2" charset="-122"/>
              </a:rPr>
              <a:t>智能画布</a:t>
            </a:r>
            <a:endParaRPr dirty="0">
              <a:latin typeface="阿里妈妈东方大楷" pitchFamily="2" charset="-122"/>
              <a:ea typeface="阿里妈妈东方大楷" pitchFamily="2" charset="-122"/>
            </a:endParaRPr>
          </a:p>
        </p:txBody>
      </p:sp>
      <p:sp>
        <p:nvSpPr>
          <p:cNvPr id="418" name="Google Shape;418;p36"/>
          <p:cNvSpPr/>
          <p:nvPr/>
        </p:nvSpPr>
        <p:spPr>
          <a:xfrm rot="-257646">
            <a:off x="7775996" y="3648084"/>
            <a:ext cx="574585" cy="354274"/>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noFill/>
                <a:latin typeface="Baloo"/>
              </a:rPr>
              <a:t>+5</a:t>
            </a:r>
          </a:p>
        </p:txBody>
      </p:sp>
      <p:grpSp>
        <p:nvGrpSpPr>
          <p:cNvPr id="419" name="Google Shape;419;p36"/>
          <p:cNvGrpSpPr/>
          <p:nvPr/>
        </p:nvGrpSpPr>
        <p:grpSpPr>
          <a:xfrm>
            <a:off x="380975" y="4106475"/>
            <a:ext cx="1127479" cy="530938"/>
            <a:chOff x="380975" y="4106475"/>
            <a:chExt cx="1127479" cy="530938"/>
          </a:xfrm>
        </p:grpSpPr>
        <p:sp>
          <p:nvSpPr>
            <p:cNvPr id="420" name="Google Shape;420;p36"/>
            <p:cNvSpPr/>
            <p:nvPr/>
          </p:nvSpPr>
          <p:spPr>
            <a:xfrm flipH="1">
              <a:off x="380975" y="4570587"/>
              <a:ext cx="664502" cy="66826"/>
            </a:xfrm>
            <a:custGeom>
              <a:avLst/>
              <a:gdLst/>
              <a:ahLst/>
              <a:cxnLst/>
              <a:rect l="l" t="t" r="r" b="b"/>
              <a:pathLst>
                <a:path w="7289" h="733" fill="none" extrusionOk="0">
                  <a:moveTo>
                    <a:pt x="0" y="1"/>
                  </a:moveTo>
                  <a:cubicBezTo>
                    <a:pt x="732" y="1"/>
                    <a:pt x="732" y="733"/>
                    <a:pt x="1464" y="733"/>
                  </a:cubicBezTo>
                  <a:cubicBezTo>
                    <a:pt x="2196" y="733"/>
                    <a:pt x="2196" y="1"/>
                    <a:pt x="2913" y="1"/>
                  </a:cubicBezTo>
                  <a:cubicBezTo>
                    <a:pt x="3644" y="1"/>
                    <a:pt x="3644" y="733"/>
                    <a:pt x="4376" y="733"/>
                  </a:cubicBezTo>
                  <a:cubicBezTo>
                    <a:pt x="5108" y="733"/>
                    <a:pt x="5108" y="1"/>
                    <a:pt x="5840" y="1"/>
                  </a:cubicBezTo>
                  <a:cubicBezTo>
                    <a:pt x="6557" y="1"/>
                    <a:pt x="6572" y="733"/>
                    <a:pt x="7289" y="733"/>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6"/>
            <p:cNvSpPr/>
            <p:nvPr/>
          </p:nvSpPr>
          <p:spPr>
            <a:xfrm>
              <a:off x="1280200" y="4106475"/>
              <a:ext cx="228254" cy="228296"/>
            </a:xfrm>
            <a:custGeom>
              <a:avLst/>
              <a:gdLst/>
              <a:ahLst/>
              <a:cxnLst/>
              <a:rect l="l" t="t" r="r" b="b"/>
              <a:pathLst>
                <a:path w="3719" h="3720" fill="none" extrusionOk="0">
                  <a:moveTo>
                    <a:pt x="0" y="1867"/>
                  </a:moveTo>
                  <a:cubicBezTo>
                    <a:pt x="1195" y="2226"/>
                    <a:pt x="1494" y="2509"/>
                    <a:pt x="1852" y="3719"/>
                  </a:cubicBezTo>
                  <a:cubicBezTo>
                    <a:pt x="2211" y="2509"/>
                    <a:pt x="2509" y="2226"/>
                    <a:pt x="3719" y="1867"/>
                  </a:cubicBezTo>
                  <a:cubicBezTo>
                    <a:pt x="2509" y="1494"/>
                    <a:pt x="2211" y="1210"/>
                    <a:pt x="1852" y="0"/>
                  </a:cubicBezTo>
                  <a:cubicBezTo>
                    <a:pt x="1494" y="1210"/>
                    <a:pt x="1195" y="1494"/>
                    <a:pt x="0" y="1867"/>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36"/>
          <p:cNvSpPr/>
          <p:nvPr/>
        </p:nvSpPr>
        <p:spPr>
          <a:xfrm>
            <a:off x="8424000" y="3037250"/>
            <a:ext cx="147900" cy="14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423" name="Google Shape;423;p36"/>
          <p:cNvSpPr/>
          <p:nvPr/>
        </p:nvSpPr>
        <p:spPr>
          <a:xfrm rot="-10081977">
            <a:off x="6715145" y="-197208"/>
            <a:ext cx="3044370" cy="1607386"/>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文本框 1">
            <a:extLst>
              <a:ext uri="{FF2B5EF4-FFF2-40B4-BE49-F238E27FC236}">
                <a16:creationId xmlns:a16="http://schemas.microsoft.com/office/drawing/2014/main" id="{715E4FA0-A87E-5306-E9E4-BCC38E9D0262}"/>
              </a:ext>
            </a:extLst>
          </p:cNvPr>
          <p:cNvSpPr txBox="1"/>
          <p:nvPr/>
        </p:nvSpPr>
        <p:spPr>
          <a:xfrm>
            <a:off x="7078148" y="86295"/>
            <a:ext cx="2569780" cy="400110"/>
          </a:xfrm>
          <a:prstGeom prst="rect">
            <a:avLst/>
          </a:prstGeom>
          <a:noFill/>
        </p:spPr>
        <p:txBody>
          <a:bodyPr wrap="square" rtlCol="0">
            <a:spAutoFit/>
          </a:bodyPr>
          <a:lstStyle/>
          <a:p>
            <a:r>
              <a:rPr lang="en-US" altLang="zh-CN" sz="2000" dirty="0">
                <a:solidFill>
                  <a:schemeClr val="bg2"/>
                </a:solidFill>
                <a:latin typeface="阿里妈妈刀隶体" pitchFamily="2" charset="-122"/>
                <a:ea typeface="阿里妈妈刀隶体" pitchFamily="2" charset="-122"/>
              </a:rPr>
              <a:t>02 </a:t>
            </a:r>
            <a:r>
              <a:rPr lang="zh-CN" altLang="en-US" sz="2000" dirty="0">
                <a:solidFill>
                  <a:schemeClr val="bg2"/>
                </a:solidFill>
                <a:latin typeface="阿里妈妈刀隶体" pitchFamily="2" charset="-122"/>
                <a:ea typeface="阿里妈妈刀隶体" pitchFamily="2" charset="-122"/>
              </a:rPr>
              <a:t>页面功能展示</a:t>
            </a:r>
          </a:p>
        </p:txBody>
      </p:sp>
      <p:sp>
        <p:nvSpPr>
          <p:cNvPr id="3" name="Google Shape;287;p31">
            <a:extLst>
              <a:ext uri="{FF2B5EF4-FFF2-40B4-BE49-F238E27FC236}">
                <a16:creationId xmlns:a16="http://schemas.microsoft.com/office/drawing/2014/main" id="{A7B75721-45FA-0CA6-C014-270C49EE3AC4}"/>
              </a:ext>
            </a:extLst>
          </p:cNvPr>
          <p:cNvSpPr txBox="1">
            <a:spLocks/>
          </p:cNvSpPr>
          <p:nvPr/>
        </p:nvSpPr>
        <p:spPr>
          <a:xfrm>
            <a:off x="655613" y="1125597"/>
            <a:ext cx="7541131" cy="375777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Aft>
                <a:spcPts val="1000"/>
              </a:spcAft>
              <a:buFont typeface="Arial" panose="020B0604020202020204" pitchFamily="34" charset="0"/>
              <a:buChar char="•"/>
            </a:pPr>
            <a:r>
              <a:rPr lang="zh-CN" altLang="en-US" dirty="0">
                <a:latin typeface="阿里妈妈东方大楷" pitchFamily="2" charset="-122"/>
                <a:ea typeface="阿里妈妈东方大楷" pitchFamily="2" charset="-122"/>
              </a:rPr>
              <a:t>用户可随心画画，记录当下</a:t>
            </a:r>
            <a:endParaRPr lang="en-US" altLang="zh-CN" dirty="0">
              <a:latin typeface="阿里妈妈东方大楷" pitchFamily="2" charset="-122"/>
              <a:ea typeface="阿里妈妈东方大楷" pitchFamily="2" charset="-122"/>
            </a:endParaRPr>
          </a:p>
          <a:p>
            <a:pPr>
              <a:spcAft>
                <a:spcPts val="1000"/>
              </a:spcAft>
            </a:pPr>
            <a:endParaRPr lang="zh-CN" altLang="en-US" dirty="0">
              <a:latin typeface="阿里妈妈东方大楷" pitchFamily="2" charset="-122"/>
              <a:ea typeface="阿里妈妈东方大楷" pitchFamily="2" charset="-122"/>
            </a:endParaRPr>
          </a:p>
        </p:txBody>
      </p:sp>
    </p:spTree>
    <p:extLst>
      <p:ext uri="{BB962C8B-B14F-4D97-AF65-F5344CB8AC3E}">
        <p14:creationId xmlns:p14="http://schemas.microsoft.com/office/powerpoint/2010/main" val="34281435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6"/>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latin typeface="阿里妈妈东方大楷" pitchFamily="2" charset="-122"/>
                <a:ea typeface="阿里妈妈东方大楷" pitchFamily="2" charset="-122"/>
              </a:rPr>
              <a:t>8 </a:t>
            </a:r>
            <a:r>
              <a:rPr lang="zh-CN" altLang="en-US" dirty="0">
                <a:latin typeface="阿里妈妈东方大楷" pitchFamily="2" charset="-122"/>
                <a:ea typeface="阿里妈妈东方大楷" pitchFamily="2" charset="-122"/>
              </a:rPr>
              <a:t>智能画布</a:t>
            </a:r>
            <a:endParaRPr dirty="0">
              <a:latin typeface="阿里妈妈东方大楷" pitchFamily="2" charset="-122"/>
              <a:ea typeface="阿里妈妈东方大楷" pitchFamily="2" charset="-122"/>
            </a:endParaRPr>
          </a:p>
        </p:txBody>
      </p:sp>
      <p:sp>
        <p:nvSpPr>
          <p:cNvPr id="418" name="Google Shape;418;p36"/>
          <p:cNvSpPr/>
          <p:nvPr/>
        </p:nvSpPr>
        <p:spPr>
          <a:xfrm rot="-257646">
            <a:off x="7775996" y="3648084"/>
            <a:ext cx="574585" cy="354274"/>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noFill/>
                <a:latin typeface="Baloo"/>
              </a:rPr>
              <a:t>+5</a:t>
            </a:r>
          </a:p>
        </p:txBody>
      </p:sp>
      <p:grpSp>
        <p:nvGrpSpPr>
          <p:cNvPr id="419" name="Google Shape;419;p36"/>
          <p:cNvGrpSpPr/>
          <p:nvPr/>
        </p:nvGrpSpPr>
        <p:grpSpPr>
          <a:xfrm>
            <a:off x="380975" y="4106475"/>
            <a:ext cx="1127479" cy="530938"/>
            <a:chOff x="380975" y="4106475"/>
            <a:chExt cx="1127479" cy="530938"/>
          </a:xfrm>
        </p:grpSpPr>
        <p:sp>
          <p:nvSpPr>
            <p:cNvPr id="420" name="Google Shape;420;p36"/>
            <p:cNvSpPr/>
            <p:nvPr/>
          </p:nvSpPr>
          <p:spPr>
            <a:xfrm flipH="1">
              <a:off x="380975" y="4570587"/>
              <a:ext cx="664502" cy="66826"/>
            </a:xfrm>
            <a:custGeom>
              <a:avLst/>
              <a:gdLst/>
              <a:ahLst/>
              <a:cxnLst/>
              <a:rect l="l" t="t" r="r" b="b"/>
              <a:pathLst>
                <a:path w="7289" h="733" fill="none" extrusionOk="0">
                  <a:moveTo>
                    <a:pt x="0" y="1"/>
                  </a:moveTo>
                  <a:cubicBezTo>
                    <a:pt x="732" y="1"/>
                    <a:pt x="732" y="733"/>
                    <a:pt x="1464" y="733"/>
                  </a:cubicBezTo>
                  <a:cubicBezTo>
                    <a:pt x="2196" y="733"/>
                    <a:pt x="2196" y="1"/>
                    <a:pt x="2913" y="1"/>
                  </a:cubicBezTo>
                  <a:cubicBezTo>
                    <a:pt x="3644" y="1"/>
                    <a:pt x="3644" y="733"/>
                    <a:pt x="4376" y="733"/>
                  </a:cubicBezTo>
                  <a:cubicBezTo>
                    <a:pt x="5108" y="733"/>
                    <a:pt x="5108" y="1"/>
                    <a:pt x="5840" y="1"/>
                  </a:cubicBezTo>
                  <a:cubicBezTo>
                    <a:pt x="6557" y="1"/>
                    <a:pt x="6572" y="733"/>
                    <a:pt x="7289" y="733"/>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6"/>
            <p:cNvSpPr/>
            <p:nvPr/>
          </p:nvSpPr>
          <p:spPr>
            <a:xfrm>
              <a:off x="1280200" y="4106475"/>
              <a:ext cx="228254" cy="228296"/>
            </a:xfrm>
            <a:custGeom>
              <a:avLst/>
              <a:gdLst/>
              <a:ahLst/>
              <a:cxnLst/>
              <a:rect l="l" t="t" r="r" b="b"/>
              <a:pathLst>
                <a:path w="3719" h="3720" fill="none" extrusionOk="0">
                  <a:moveTo>
                    <a:pt x="0" y="1867"/>
                  </a:moveTo>
                  <a:cubicBezTo>
                    <a:pt x="1195" y="2226"/>
                    <a:pt x="1494" y="2509"/>
                    <a:pt x="1852" y="3719"/>
                  </a:cubicBezTo>
                  <a:cubicBezTo>
                    <a:pt x="2211" y="2509"/>
                    <a:pt x="2509" y="2226"/>
                    <a:pt x="3719" y="1867"/>
                  </a:cubicBezTo>
                  <a:cubicBezTo>
                    <a:pt x="2509" y="1494"/>
                    <a:pt x="2211" y="1210"/>
                    <a:pt x="1852" y="0"/>
                  </a:cubicBezTo>
                  <a:cubicBezTo>
                    <a:pt x="1494" y="1210"/>
                    <a:pt x="1195" y="1494"/>
                    <a:pt x="0" y="1867"/>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36"/>
          <p:cNvSpPr/>
          <p:nvPr/>
        </p:nvSpPr>
        <p:spPr>
          <a:xfrm>
            <a:off x="8424000" y="3037250"/>
            <a:ext cx="147900" cy="14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423" name="Google Shape;423;p36"/>
          <p:cNvSpPr/>
          <p:nvPr/>
        </p:nvSpPr>
        <p:spPr>
          <a:xfrm rot="-10081977">
            <a:off x="6715145" y="-197208"/>
            <a:ext cx="3044370" cy="1607386"/>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图片 2">
            <a:extLst>
              <a:ext uri="{FF2B5EF4-FFF2-40B4-BE49-F238E27FC236}">
                <a16:creationId xmlns:a16="http://schemas.microsoft.com/office/drawing/2014/main" id="{E0F6C23F-3E60-CB14-D0ED-CF49F6F07944}"/>
              </a:ext>
            </a:extLst>
          </p:cNvPr>
          <p:cNvPicPr>
            <a:picLocks noChangeAspect="1"/>
          </p:cNvPicPr>
          <p:nvPr/>
        </p:nvPicPr>
        <p:blipFill>
          <a:blip r:embed="rId3"/>
          <a:stretch>
            <a:fillRect/>
          </a:stretch>
        </p:blipFill>
        <p:spPr>
          <a:xfrm>
            <a:off x="0" y="808729"/>
            <a:ext cx="9144000" cy="4333875"/>
          </a:xfrm>
          <a:prstGeom prst="rect">
            <a:avLst/>
          </a:prstGeom>
        </p:spPr>
      </p:pic>
      <p:sp>
        <p:nvSpPr>
          <p:cNvPr id="2" name="文本框 1">
            <a:extLst>
              <a:ext uri="{FF2B5EF4-FFF2-40B4-BE49-F238E27FC236}">
                <a16:creationId xmlns:a16="http://schemas.microsoft.com/office/drawing/2014/main" id="{715E4FA0-A87E-5306-E9E4-BCC38E9D0262}"/>
              </a:ext>
            </a:extLst>
          </p:cNvPr>
          <p:cNvSpPr txBox="1"/>
          <p:nvPr/>
        </p:nvSpPr>
        <p:spPr>
          <a:xfrm>
            <a:off x="7078148" y="86295"/>
            <a:ext cx="2569780" cy="400110"/>
          </a:xfrm>
          <a:prstGeom prst="rect">
            <a:avLst/>
          </a:prstGeom>
          <a:noFill/>
        </p:spPr>
        <p:txBody>
          <a:bodyPr wrap="square" rtlCol="0">
            <a:spAutoFit/>
          </a:bodyPr>
          <a:lstStyle/>
          <a:p>
            <a:r>
              <a:rPr lang="en-US" altLang="zh-CN" sz="2000" dirty="0">
                <a:solidFill>
                  <a:schemeClr val="bg2"/>
                </a:solidFill>
                <a:latin typeface="阿里妈妈刀隶体" pitchFamily="2" charset="-122"/>
                <a:ea typeface="阿里妈妈刀隶体" pitchFamily="2" charset="-122"/>
              </a:rPr>
              <a:t>02 </a:t>
            </a:r>
            <a:r>
              <a:rPr lang="zh-CN" altLang="en-US" sz="2000" dirty="0">
                <a:solidFill>
                  <a:schemeClr val="bg2"/>
                </a:solidFill>
                <a:latin typeface="阿里妈妈刀隶体" pitchFamily="2" charset="-122"/>
                <a:ea typeface="阿里妈妈刀隶体" pitchFamily="2" charset="-122"/>
              </a:rPr>
              <a:t>页面功能展示</a:t>
            </a:r>
          </a:p>
        </p:txBody>
      </p:sp>
    </p:spTree>
    <p:extLst>
      <p:ext uri="{BB962C8B-B14F-4D97-AF65-F5344CB8AC3E}">
        <p14:creationId xmlns:p14="http://schemas.microsoft.com/office/powerpoint/2010/main" val="4094704240"/>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6"/>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latin typeface="阿里妈妈东方大楷" pitchFamily="2" charset="-122"/>
                <a:ea typeface="阿里妈妈东方大楷" pitchFamily="2" charset="-122"/>
              </a:rPr>
              <a:t>9 </a:t>
            </a:r>
            <a:r>
              <a:rPr lang="zh-CN" altLang="en-US" dirty="0">
                <a:latin typeface="阿里妈妈东方大楷" pitchFamily="2" charset="-122"/>
                <a:ea typeface="阿里妈妈东方大楷" pitchFamily="2" charset="-122"/>
              </a:rPr>
              <a:t>共享合作</a:t>
            </a:r>
            <a:endParaRPr dirty="0">
              <a:latin typeface="阿里妈妈东方大楷" pitchFamily="2" charset="-122"/>
              <a:ea typeface="阿里妈妈东方大楷" pitchFamily="2" charset="-122"/>
            </a:endParaRPr>
          </a:p>
        </p:txBody>
      </p:sp>
      <p:sp>
        <p:nvSpPr>
          <p:cNvPr id="418" name="Google Shape;418;p36"/>
          <p:cNvSpPr/>
          <p:nvPr/>
        </p:nvSpPr>
        <p:spPr>
          <a:xfrm rot="-257646">
            <a:off x="7775996" y="3648084"/>
            <a:ext cx="574585" cy="354274"/>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noFill/>
                <a:latin typeface="Baloo"/>
              </a:rPr>
              <a:t>+5</a:t>
            </a:r>
          </a:p>
        </p:txBody>
      </p:sp>
      <p:grpSp>
        <p:nvGrpSpPr>
          <p:cNvPr id="419" name="Google Shape;419;p36"/>
          <p:cNvGrpSpPr/>
          <p:nvPr/>
        </p:nvGrpSpPr>
        <p:grpSpPr>
          <a:xfrm>
            <a:off x="380975" y="4106475"/>
            <a:ext cx="1127479" cy="530938"/>
            <a:chOff x="380975" y="4106475"/>
            <a:chExt cx="1127479" cy="530938"/>
          </a:xfrm>
        </p:grpSpPr>
        <p:sp>
          <p:nvSpPr>
            <p:cNvPr id="420" name="Google Shape;420;p36"/>
            <p:cNvSpPr/>
            <p:nvPr/>
          </p:nvSpPr>
          <p:spPr>
            <a:xfrm flipH="1">
              <a:off x="380975" y="4570587"/>
              <a:ext cx="664502" cy="66826"/>
            </a:xfrm>
            <a:custGeom>
              <a:avLst/>
              <a:gdLst/>
              <a:ahLst/>
              <a:cxnLst/>
              <a:rect l="l" t="t" r="r" b="b"/>
              <a:pathLst>
                <a:path w="7289" h="733" fill="none" extrusionOk="0">
                  <a:moveTo>
                    <a:pt x="0" y="1"/>
                  </a:moveTo>
                  <a:cubicBezTo>
                    <a:pt x="732" y="1"/>
                    <a:pt x="732" y="733"/>
                    <a:pt x="1464" y="733"/>
                  </a:cubicBezTo>
                  <a:cubicBezTo>
                    <a:pt x="2196" y="733"/>
                    <a:pt x="2196" y="1"/>
                    <a:pt x="2913" y="1"/>
                  </a:cubicBezTo>
                  <a:cubicBezTo>
                    <a:pt x="3644" y="1"/>
                    <a:pt x="3644" y="733"/>
                    <a:pt x="4376" y="733"/>
                  </a:cubicBezTo>
                  <a:cubicBezTo>
                    <a:pt x="5108" y="733"/>
                    <a:pt x="5108" y="1"/>
                    <a:pt x="5840" y="1"/>
                  </a:cubicBezTo>
                  <a:cubicBezTo>
                    <a:pt x="6557" y="1"/>
                    <a:pt x="6572" y="733"/>
                    <a:pt x="7289" y="733"/>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6"/>
            <p:cNvSpPr/>
            <p:nvPr/>
          </p:nvSpPr>
          <p:spPr>
            <a:xfrm>
              <a:off x="1280200" y="4106475"/>
              <a:ext cx="228254" cy="228296"/>
            </a:xfrm>
            <a:custGeom>
              <a:avLst/>
              <a:gdLst/>
              <a:ahLst/>
              <a:cxnLst/>
              <a:rect l="l" t="t" r="r" b="b"/>
              <a:pathLst>
                <a:path w="3719" h="3720" fill="none" extrusionOk="0">
                  <a:moveTo>
                    <a:pt x="0" y="1867"/>
                  </a:moveTo>
                  <a:cubicBezTo>
                    <a:pt x="1195" y="2226"/>
                    <a:pt x="1494" y="2509"/>
                    <a:pt x="1852" y="3719"/>
                  </a:cubicBezTo>
                  <a:cubicBezTo>
                    <a:pt x="2211" y="2509"/>
                    <a:pt x="2509" y="2226"/>
                    <a:pt x="3719" y="1867"/>
                  </a:cubicBezTo>
                  <a:cubicBezTo>
                    <a:pt x="2509" y="1494"/>
                    <a:pt x="2211" y="1210"/>
                    <a:pt x="1852" y="0"/>
                  </a:cubicBezTo>
                  <a:cubicBezTo>
                    <a:pt x="1494" y="1210"/>
                    <a:pt x="1195" y="1494"/>
                    <a:pt x="0" y="1867"/>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36"/>
          <p:cNvSpPr/>
          <p:nvPr/>
        </p:nvSpPr>
        <p:spPr>
          <a:xfrm>
            <a:off x="8424000" y="3037250"/>
            <a:ext cx="147900" cy="14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423" name="Google Shape;423;p36"/>
          <p:cNvSpPr/>
          <p:nvPr/>
        </p:nvSpPr>
        <p:spPr>
          <a:xfrm rot="-10081977">
            <a:off x="6715145" y="-197208"/>
            <a:ext cx="3044370" cy="1607386"/>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文本框 2">
            <a:extLst>
              <a:ext uri="{FF2B5EF4-FFF2-40B4-BE49-F238E27FC236}">
                <a16:creationId xmlns:a16="http://schemas.microsoft.com/office/drawing/2014/main" id="{D9D4D9B6-CAF1-9F5F-D6FB-C6E4579F6AAA}"/>
              </a:ext>
            </a:extLst>
          </p:cNvPr>
          <p:cNvSpPr txBox="1"/>
          <p:nvPr/>
        </p:nvSpPr>
        <p:spPr>
          <a:xfrm>
            <a:off x="7078148" y="86295"/>
            <a:ext cx="2569780" cy="400110"/>
          </a:xfrm>
          <a:prstGeom prst="rect">
            <a:avLst/>
          </a:prstGeom>
          <a:noFill/>
        </p:spPr>
        <p:txBody>
          <a:bodyPr wrap="square" rtlCol="0">
            <a:spAutoFit/>
          </a:bodyPr>
          <a:lstStyle/>
          <a:p>
            <a:r>
              <a:rPr lang="en-US" altLang="zh-CN" sz="2000" dirty="0">
                <a:solidFill>
                  <a:schemeClr val="bg2"/>
                </a:solidFill>
                <a:latin typeface="阿里妈妈刀隶体" pitchFamily="2" charset="-122"/>
                <a:ea typeface="阿里妈妈刀隶体" pitchFamily="2" charset="-122"/>
              </a:rPr>
              <a:t>02 </a:t>
            </a:r>
            <a:r>
              <a:rPr lang="zh-CN" altLang="en-US" sz="2000" dirty="0">
                <a:solidFill>
                  <a:schemeClr val="bg2"/>
                </a:solidFill>
                <a:latin typeface="阿里妈妈刀隶体" pitchFamily="2" charset="-122"/>
                <a:ea typeface="阿里妈妈刀隶体" pitchFamily="2" charset="-122"/>
              </a:rPr>
              <a:t>页面功能展示</a:t>
            </a:r>
          </a:p>
        </p:txBody>
      </p:sp>
      <p:sp>
        <p:nvSpPr>
          <p:cNvPr id="2" name="Google Shape;287;p31">
            <a:extLst>
              <a:ext uri="{FF2B5EF4-FFF2-40B4-BE49-F238E27FC236}">
                <a16:creationId xmlns:a16="http://schemas.microsoft.com/office/drawing/2014/main" id="{182E7D0D-3E81-17FB-C2A2-739CD1C018B1}"/>
              </a:ext>
            </a:extLst>
          </p:cNvPr>
          <p:cNvSpPr txBox="1">
            <a:spLocks/>
          </p:cNvSpPr>
          <p:nvPr/>
        </p:nvSpPr>
        <p:spPr>
          <a:xfrm>
            <a:off x="655613" y="1125597"/>
            <a:ext cx="7541131" cy="375777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Aft>
                <a:spcPts val="1000"/>
              </a:spcAft>
              <a:buFont typeface="Arial" panose="020B0604020202020204" pitchFamily="34" charset="0"/>
              <a:buChar char="•"/>
            </a:pPr>
            <a:r>
              <a:rPr lang="zh-CN" altLang="en-US" dirty="0">
                <a:latin typeface="阿里妈妈东方大楷" pitchFamily="2" charset="-122"/>
                <a:ea typeface="阿里妈妈东方大楷" pitchFamily="2" charset="-122"/>
              </a:rPr>
              <a:t>所有用户的所有笔记创建之初会生成随机共享码</a:t>
            </a:r>
            <a:endParaRPr lang="en-US" altLang="zh-CN" dirty="0">
              <a:latin typeface="阿里妈妈东方大楷" pitchFamily="2" charset="-122"/>
              <a:ea typeface="阿里妈妈东方大楷" pitchFamily="2" charset="-122"/>
            </a:endParaRPr>
          </a:p>
          <a:p>
            <a:pPr marL="285750" indent="-285750">
              <a:spcAft>
                <a:spcPts val="1000"/>
              </a:spcAft>
              <a:buFont typeface="Arial" panose="020B0604020202020204" pitchFamily="34" charset="0"/>
              <a:buChar char="•"/>
            </a:pPr>
            <a:r>
              <a:rPr lang="zh-CN" altLang="en-US" dirty="0">
                <a:latin typeface="阿里妈妈东方大楷" pitchFamily="2" charset="-122"/>
                <a:ea typeface="阿里妈妈东方大楷" pitchFamily="2" charset="-122"/>
              </a:rPr>
              <a:t>用户可</a:t>
            </a:r>
            <a:r>
              <a:rPr lang="zh-CN" altLang="en-US" dirty="0">
                <a:solidFill>
                  <a:schemeClr val="bg2"/>
                </a:solidFill>
                <a:latin typeface="阿里妈妈东方大楷" pitchFamily="2" charset="-122"/>
                <a:ea typeface="阿里妈妈东方大楷" pitchFamily="2" charset="-122"/>
              </a:rPr>
              <a:t>自定义</a:t>
            </a:r>
            <a:r>
              <a:rPr lang="zh-CN" altLang="en-US" dirty="0">
                <a:latin typeface="阿里妈妈东方大楷" pitchFamily="2" charset="-122"/>
                <a:ea typeface="阿里妈妈东方大楷" pitchFamily="2" charset="-122"/>
              </a:rPr>
              <a:t>当前文档共享与否</a:t>
            </a:r>
            <a:endParaRPr lang="en-US" altLang="zh-CN" dirty="0">
              <a:latin typeface="阿里妈妈东方大楷" pitchFamily="2" charset="-122"/>
              <a:ea typeface="阿里妈妈东方大楷" pitchFamily="2" charset="-122"/>
            </a:endParaRPr>
          </a:p>
          <a:p>
            <a:pPr marL="285750" indent="-285750">
              <a:spcAft>
                <a:spcPts val="1000"/>
              </a:spcAft>
              <a:buFont typeface="Arial" panose="020B0604020202020204" pitchFamily="34" charset="0"/>
              <a:buChar char="•"/>
            </a:pPr>
            <a:r>
              <a:rPr lang="zh-CN" altLang="en-US" dirty="0">
                <a:latin typeface="阿里妈妈东方大楷" pitchFamily="2" charset="-122"/>
                <a:ea typeface="阿里妈妈东方大楷" pitchFamily="2" charset="-122"/>
              </a:rPr>
              <a:t>其他用户可通过</a:t>
            </a:r>
            <a:r>
              <a:rPr lang="zh-CN" altLang="en-US" dirty="0">
                <a:solidFill>
                  <a:schemeClr val="bg2"/>
                </a:solidFill>
                <a:latin typeface="阿里妈妈东方大楷" pitchFamily="2" charset="-122"/>
                <a:ea typeface="阿里妈妈东方大楷" pitchFamily="2" charset="-122"/>
              </a:rPr>
              <a:t>共享码访问</a:t>
            </a:r>
            <a:r>
              <a:rPr lang="zh-CN" altLang="en-US" dirty="0">
                <a:latin typeface="阿里妈妈东方大楷" pitchFamily="2" charset="-122"/>
                <a:ea typeface="阿里妈妈东方大楷" pitchFamily="2" charset="-122"/>
              </a:rPr>
              <a:t>公开笔记，可协同编辑</a:t>
            </a:r>
            <a:endParaRPr lang="en-US" altLang="zh-CN" dirty="0">
              <a:latin typeface="阿里妈妈东方大楷" pitchFamily="2" charset="-122"/>
              <a:ea typeface="阿里妈妈东方大楷" pitchFamily="2" charset="-122"/>
            </a:endParaRPr>
          </a:p>
          <a:p>
            <a:pPr marL="285750" indent="-285750">
              <a:spcAft>
                <a:spcPts val="1000"/>
              </a:spcAft>
              <a:buFont typeface="Arial" panose="020B0604020202020204" pitchFamily="34" charset="0"/>
              <a:buChar char="•"/>
            </a:pPr>
            <a:r>
              <a:rPr lang="zh-CN" altLang="en-US" dirty="0">
                <a:latin typeface="阿里妈妈东方大楷" pitchFamily="2" charset="-122"/>
                <a:ea typeface="阿里妈妈东方大楷" pitchFamily="2" charset="-122"/>
              </a:rPr>
              <a:t>笔记所有者可不断刷新内容，保留</a:t>
            </a:r>
            <a:r>
              <a:rPr lang="zh-CN" altLang="en-US" dirty="0">
                <a:solidFill>
                  <a:schemeClr val="bg2"/>
                </a:solidFill>
                <a:latin typeface="阿里妈妈东方大楷" pitchFamily="2" charset="-122"/>
                <a:ea typeface="阿里妈妈东方大楷" pitchFamily="2" charset="-122"/>
              </a:rPr>
              <a:t>回滚策略</a:t>
            </a:r>
            <a:r>
              <a:rPr lang="zh-CN" altLang="en-US" dirty="0">
                <a:latin typeface="阿里妈妈东方大楷" pitchFamily="2" charset="-122"/>
                <a:ea typeface="阿里妈妈东方大楷" pitchFamily="2" charset="-122"/>
              </a:rPr>
              <a:t>，从而恢复初始内容</a:t>
            </a:r>
          </a:p>
        </p:txBody>
      </p:sp>
    </p:spTree>
    <p:extLst>
      <p:ext uri="{BB962C8B-B14F-4D97-AF65-F5344CB8AC3E}">
        <p14:creationId xmlns:p14="http://schemas.microsoft.com/office/powerpoint/2010/main" val="25369961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6"/>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latin typeface="阿里妈妈东方大楷" pitchFamily="2" charset="-122"/>
                <a:ea typeface="阿里妈妈东方大楷" pitchFamily="2" charset="-122"/>
              </a:rPr>
              <a:t>9 </a:t>
            </a:r>
            <a:r>
              <a:rPr lang="zh-CN" altLang="en-US" dirty="0">
                <a:latin typeface="阿里妈妈东方大楷" pitchFamily="2" charset="-122"/>
                <a:ea typeface="阿里妈妈东方大楷" pitchFamily="2" charset="-122"/>
              </a:rPr>
              <a:t>共享合作</a:t>
            </a:r>
            <a:endParaRPr dirty="0">
              <a:latin typeface="阿里妈妈东方大楷" pitchFamily="2" charset="-122"/>
              <a:ea typeface="阿里妈妈东方大楷" pitchFamily="2" charset="-122"/>
            </a:endParaRPr>
          </a:p>
        </p:txBody>
      </p:sp>
      <p:sp>
        <p:nvSpPr>
          <p:cNvPr id="418" name="Google Shape;418;p36"/>
          <p:cNvSpPr/>
          <p:nvPr/>
        </p:nvSpPr>
        <p:spPr>
          <a:xfrm rot="-257646">
            <a:off x="7775996" y="3648084"/>
            <a:ext cx="574585" cy="354274"/>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noFill/>
                <a:latin typeface="Baloo"/>
              </a:rPr>
              <a:t>+5</a:t>
            </a:r>
          </a:p>
        </p:txBody>
      </p:sp>
      <p:grpSp>
        <p:nvGrpSpPr>
          <p:cNvPr id="419" name="Google Shape;419;p36"/>
          <p:cNvGrpSpPr/>
          <p:nvPr/>
        </p:nvGrpSpPr>
        <p:grpSpPr>
          <a:xfrm>
            <a:off x="380975" y="4106475"/>
            <a:ext cx="1127479" cy="530938"/>
            <a:chOff x="380975" y="4106475"/>
            <a:chExt cx="1127479" cy="530938"/>
          </a:xfrm>
        </p:grpSpPr>
        <p:sp>
          <p:nvSpPr>
            <p:cNvPr id="420" name="Google Shape;420;p36"/>
            <p:cNvSpPr/>
            <p:nvPr/>
          </p:nvSpPr>
          <p:spPr>
            <a:xfrm flipH="1">
              <a:off x="380975" y="4570587"/>
              <a:ext cx="664502" cy="66826"/>
            </a:xfrm>
            <a:custGeom>
              <a:avLst/>
              <a:gdLst/>
              <a:ahLst/>
              <a:cxnLst/>
              <a:rect l="l" t="t" r="r" b="b"/>
              <a:pathLst>
                <a:path w="7289" h="733" fill="none" extrusionOk="0">
                  <a:moveTo>
                    <a:pt x="0" y="1"/>
                  </a:moveTo>
                  <a:cubicBezTo>
                    <a:pt x="732" y="1"/>
                    <a:pt x="732" y="733"/>
                    <a:pt x="1464" y="733"/>
                  </a:cubicBezTo>
                  <a:cubicBezTo>
                    <a:pt x="2196" y="733"/>
                    <a:pt x="2196" y="1"/>
                    <a:pt x="2913" y="1"/>
                  </a:cubicBezTo>
                  <a:cubicBezTo>
                    <a:pt x="3644" y="1"/>
                    <a:pt x="3644" y="733"/>
                    <a:pt x="4376" y="733"/>
                  </a:cubicBezTo>
                  <a:cubicBezTo>
                    <a:pt x="5108" y="733"/>
                    <a:pt x="5108" y="1"/>
                    <a:pt x="5840" y="1"/>
                  </a:cubicBezTo>
                  <a:cubicBezTo>
                    <a:pt x="6557" y="1"/>
                    <a:pt x="6572" y="733"/>
                    <a:pt x="7289" y="733"/>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6"/>
            <p:cNvSpPr/>
            <p:nvPr/>
          </p:nvSpPr>
          <p:spPr>
            <a:xfrm>
              <a:off x="1280200" y="4106475"/>
              <a:ext cx="228254" cy="228296"/>
            </a:xfrm>
            <a:custGeom>
              <a:avLst/>
              <a:gdLst/>
              <a:ahLst/>
              <a:cxnLst/>
              <a:rect l="l" t="t" r="r" b="b"/>
              <a:pathLst>
                <a:path w="3719" h="3720" fill="none" extrusionOk="0">
                  <a:moveTo>
                    <a:pt x="0" y="1867"/>
                  </a:moveTo>
                  <a:cubicBezTo>
                    <a:pt x="1195" y="2226"/>
                    <a:pt x="1494" y="2509"/>
                    <a:pt x="1852" y="3719"/>
                  </a:cubicBezTo>
                  <a:cubicBezTo>
                    <a:pt x="2211" y="2509"/>
                    <a:pt x="2509" y="2226"/>
                    <a:pt x="3719" y="1867"/>
                  </a:cubicBezTo>
                  <a:cubicBezTo>
                    <a:pt x="2509" y="1494"/>
                    <a:pt x="2211" y="1210"/>
                    <a:pt x="1852" y="0"/>
                  </a:cubicBezTo>
                  <a:cubicBezTo>
                    <a:pt x="1494" y="1210"/>
                    <a:pt x="1195" y="1494"/>
                    <a:pt x="0" y="1867"/>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36"/>
          <p:cNvSpPr/>
          <p:nvPr/>
        </p:nvSpPr>
        <p:spPr>
          <a:xfrm>
            <a:off x="8424000" y="3037250"/>
            <a:ext cx="147900" cy="14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423" name="Google Shape;423;p36"/>
          <p:cNvSpPr/>
          <p:nvPr/>
        </p:nvSpPr>
        <p:spPr>
          <a:xfrm rot="-10081977">
            <a:off x="6715145" y="-197208"/>
            <a:ext cx="3044370" cy="1607386"/>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文本框 2">
            <a:extLst>
              <a:ext uri="{FF2B5EF4-FFF2-40B4-BE49-F238E27FC236}">
                <a16:creationId xmlns:a16="http://schemas.microsoft.com/office/drawing/2014/main" id="{D9D4D9B6-CAF1-9F5F-D6FB-C6E4579F6AAA}"/>
              </a:ext>
            </a:extLst>
          </p:cNvPr>
          <p:cNvSpPr txBox="1"/>
          <p:nvPr/>
        </p:nvSpPr>
        <p:spPr>
          <a:xfrm>
            <a:off x="7078148" y="86295"/>
            <a:ext cx="2569780" cy="400110"/>
          </a:xfrm>
          <a:prstGeom prst="rect">
            <a:avLst/>
          </a:prstGeom>
          <a:noFill/>
        </p:spPr>
        <p:txBody>
          <a:bodyPr wrap="square" rtlCol="0">
            <a:spAutoFit/>
          </a:bodyPr>
          <a:lstStyle/>
          <a:p>
            <a:r>
              <a:rPr lang="en-US" altLang="zh-CN" sz="2000" dirty="0">
                <a:solidFill>
                  <a:schemeClr val="bg2"/>
                </a:solidFill>
                <a:latin typeface="阿里妈妈刀隶体" pitchFamily="2" charset="-122"/>
                <a:ea typeface="阿里妈妈刀隶体" pitchFamily="2" charset="-122"/>
              </a:rPr>
              <a:t>02 </a:t>
            </a:r>
            <a:r>
              <a:rPr lang="zh-CN" altLang="en-US" sz="2000" dirty="0">
                <a:solidFill>
                  <a:schemeClr val="bg2"/>
                </a:solidFill>
                <a:latin typeface="阿里妈妈刀隶体" pitchFamily="2" charset="-122"/>
                <a:ea typeface="阿里妈妈刀隶体" pitchFamily="2" charset="-122"/>
              </a:rPr>
              <a:t>页面功能展示</a:t>
            </a:r>
          </a:p>
        </p:txBody>
      </p:sp>
      <p:pic>
        <p:nvPicPr>
          <p:cNvPr id="4" name="图片 3">
            <a:extLst>
              <a:ext uri="{FF2B5EF4-FFF2-40B4-BE49-F238E27FC236}">
                <a16:creationId xmlns:a16="http://schemas.microsoft.com/office/drawing/2014/main" id="{688AE956-5422-BD6C-D41A-4CF877EEA72E}"/>
              </a:ext>
            </a:extLst>
          </p:cNvPr>
          <p:cNvPicPr>
            <a:picLocks noChangeAspect="1"/>
          </p:cNvPicPr>
          <p:nvPr/>
        </p:nvPicPr>
        <p:blipFill>
          <a:blip r:embed="rId3"/>
          <a:stretch>
            <a:fillRect/>
          </a:stretch>
        </p:blipFill>
        <p:spPr>
          <a:xfrm>
            <a:off x="0" y="800100"/>
            <a:ext cx="9144000" cy="4343400"/>
          </a:xfrm>
          <a:prstGeom prst="rect">
            <a:avLst/>
          </a:prstGeom>
        </p:spPr>
      </p:pic>
    </p:spTree>
    <p:extLst>
      <p:ext uri="{BB962C8B-B14F-4D97-AF65-F5344CB8AC3E}">
        <p14:creationId xmlns:p14="http://schemas.microsoft.com/office/powerpoint/2010/main" val="3128383131"/>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6"/>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latin typeface="阿里妈妈东方大楷" pitchFamily="2" charset="-122"/>
                <a:ea typeface="阿里妈妈东方大楷" pitchFamily="2" charset="-122"/>
              </a:rPr>
              <a:t>10 </a:t>
            </a:r>
            <a:r>
              <a:rPr lang="zh-CN" altLang="en-US" dirty="0">
                <a:latin typeface="阿里妈妈东方大楷" pitchFamily="2" charset="-122"/>
                <a:ea typeface="阿里妈妈东方大楷" pitchFamily="2" charset="-122"/>
              </a:rPr>
              <a:t>智能</a:t>
            </a:r>
            <a:r>
              <a:rPr lang="en-US" altLang="zh-CN" dirty="0">
                <a:latin typeface="阿里妈妈东方大楷" pitchFamily="2" charset="-122"/>
                <a:ea typeface="阿里妈妈东方大楷" pitchFamily="2" charset="-122"/>
              </a:rPr>
              <a:t>UML</a:t>
            </a:r>
            <a:endParaRPr dirty="0">
              <a:latin typeface="阿里妈妈东方大楷" pitchFamily="2" charset="-122"/>
              <a:ea typeface="阿里妈妈东方大楷" pitchFamily="2" charset="-122"/>
            </a:endParaRPr>
          </a:p>
        </p:txBody>
      </p:sp>
      <p:sp>
        <p:nvSpPr>
          <p:cNvPr id="418" name="Google Shape;418;p36"/>
          <p:cNvSpPr/>
          <p:nvPr/>
        </p:nvSpPr>
        <p:spPr>
          <a:xfrm rot="-257646">
            <a:off x="7775996" y="3648084"/>
            <a:ext cx="574585" cy="354274"/>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noFill/>
                <a:latin typeface="Baloo"/>
              </a:rPr>
              <a:t>+5</a:t>
            </a:r>
          </a:p>
        </p:txBody>
      </p:sp>
      <p:grpSp>
        <p:nvGrpSpPr>
          <p:cNvPr id="419" name="Google Shape;419;p36"/>
          <p:cNvGrpSpPr/>
          <p:nvPr/>
        </p:nvGrpSpPr>
        <p:grpSpPr>
          <a:xfrm>
            <a:off x="380975" y="4106475"/>
            <a:ext cx="1127479" cy="530938"/>
            <a:chOff x="380975" y="4106475"/>
            <a:chExt cx="1127479" cy="530938"/>
          </a:xfrm>
        </p:grpSpPr>
        <p:sp>
          <p:nvSpPr>
            <p:cNvPr id="420" name="Google Shape;420;p36"/>
            <p:cNvSpPr/>
            <p:nvPr/>
          </p:nvSpPr>
          <p:spPr>
            <a:xfrm flipH="1">
              <a:off x="380975" y="4570587"/>
              <a:ext cx="664502" cy="66826"/>
            </a:xfrm>
            <a:custGeom>
              <a:avLst/>
              <a:gdLst/>
              <a:ahLst/>
              <a:cxnLst/>
              <a:rect l="l" t="t" r="r" b="b"/>
              <a:pathLst>
                <a:path w="7289" h="733" fill="none" extrusionOk="0">
                  <a:moveTo>
                    <a:pt x="0" y="1"/>
                  </a:moveTo>
                  <a:cubicBezTo>
                    <a:pt x="732" y="1"/>
                    <a:pt x="732" y="733"/>
                    <a:pt x="1464" y="733"/>
                  </a:cubicBezTo>
                  <a:cubicBezTo>
                    <a:pt x="2196" y="733"/>
                    <a:pt x="2196" y="1"/>
                    <a:pt x="2913" y="1"/>
                  </a:cubicBezTo>
                  <a:cubicBezTo>
                    <a:pt x="3644" y="1"/>
                    <a:pt x="3644" y="733"/>
                    <a:pt x="4376" y="733"/>
                  </a:cubicBezTo>
                  <a:cubicBezTo>
                    <a:pt x="5108" y="733"/>
                    <a:pt x="5108" y="1"/>
                    <a:pt x="5840" y="1"/>
                  </a:cubicBezTo>
                  <a:cubicBezTo>
                    <a:pt x="6557" y="1"/>
                    <a:pt x="6572" y="733"/>
                    <a:pt x="7289" y="733"/>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6"/>
            <p:cNvSpPr/>
            <p:nvPr/>
          </p:nvSpPr>
          <p:spPr>
            <a:xfrm>
              <a:off x="1280200" y="4106475"/>
              <a:ext cx="228254" cy="228296"/>
            </a:xfrm>
            <a:custGeom>
              <a:avLst/>
              <a:gdLst/>
              <a:ahLst/>
              <a:cxnLst/>
              <a:rect l="l" t="t" r="r" b="b"/>
              <a:pathLst>
                <a:path w="3719" h="3720" fill="none" extrusionOk="0">
                  <a:moveTo>
                    <a:pt x="0" y="1867"/>
                  </a:moveTo>
                  <a:cubicBezTo>
                    <a:pt x="1195" y="2226"/>
                    <a:pt x="1494" y="2509"/>
                    <a:pt x="1852" y="3719"/>
                  </a:cubicBezTo>
                  <a:cubicBezTo>
                    <a:pt x="2211" y="2509"/>
                    <a:pt x="2509" y="2226"/>
                    <a:pt x="3719" y="1867"/>
                  </a:cubicBezTo>
                  <a:cubicBezTo>
                    <a:pt x="2509" y="1494"/>
                    <a:pt x="2211" y="1210"/>
                    <a:pt x="1852" y="0"/>
                  </a:cubicBezTo>
                  <a:cubicBezTo>
                    <a:pt x="1494" y="1210"/>
                    <a:pt x="1195" y="1494"/>
                    <a:pt x="0" y="1867"/>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36"/>
          <p:cNvSpPr/>
          <p:nvPr/>
        </p:nvSpPr>
        <p:spPr>
          <a:xfrm>
            <a:off x="8424000" y="3037250"/>
            <a:ext cx="147900" cy="14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423" name="Google Shape;423;p36"/>
          <p:cNvSpPr/>
          <p:nvPr/>
        </p:nvSpPr>
        <p:spPr>
          <a:xfrm rot="-10081977">
            <a:off x="6715145" y="-197208"/>
            <a:ext cx="3044370" cy="1607386"/>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文本框 2">
            <a:extLst>
              <a:ext uri="{FF2B5EF4-FFF2-40B4-BE49-F238E27FC236}">
                <a16:creationId xmlns:a16="http://schemas.microsoft.com/office/drawing/2014/main" id="{D9D4D9B6-CAF1-9F5F-D6FB-C6E4579F6AAA}"/>
              </a:ext>
            </a:extLst>
          </p:cNvPr>
          <p:cNvSpPr txBox="1"/>
          <p:nvPr/>
        </p:nvSpPr>
        <p:spPr>
          <a:xfrm>
            <a:off x="7078148" y="86295"/>
            <a:ext cx="2569780" cy="400110"/>
          </a:xfrm>
          <a:prstGeom prst="rect">
            <a:avLst/>
          </a:prstGeom>
          <a:noFill/>
        </p:spPr>
        <p:txBody>
          <a:bodyPr wrap="square" rtlCol="0">
            <a:spAutoFit/>
          </a:bodyPr>
          <a:lstStyle/>
          <a:p>
            <a:r>
              <a:rPr lang="en-US" altLang="zh-CN" sz="2000" dirty="0">
                <a:solidFill>
                  <a:schemeClr val="bg2"/>
                </a:solidFill>
                <a:latin typeface="阿里妈妈刀隶体" pitchFamily="2" charset="-122"/>
                <a:ea typeface="阿里妈妈刀隶体" pitchFamily="2" charset="-122"/>
              </a:rPr>
              <a:t>02 </a:t>
            </a:r>
            <a:r>
              <a:rPr lang="zh-CN" altLang="en-US" sz="2000" dirty="0">
                <a:solidFill>
                  <a:schemeClr val="bg2"/>
                </a:solidFill>
                <a:latin typeface="阿里妈妈刀隶体" pitchFamily="2" charset="-122"/>
                <a:ea typeface="阿里妈妈刀隶体" pitchFamily="2" charset="-122"/>
              </a:rPr>
              <a:t>页面功能展示</a:t>
            </a:r>
          </a:p>
        </p:txBody>
      </p:sp>
      <p:sp>
        <p:nvSpPr>
          <p:cNvPr id="2" name="Google Shape;287;p31">
            <a:extLst>
              <a:ext uri="{FF2B5EF4-FFF2-40B4-BE49-F238E27FC236}">
                <a16:creationId xmlns:a16="http://schemas.microsoft.com/office/drawing/2014/main" id="{5B92D28F-9191-0EF5-E525-D8D1AA4861D5}"/>
              </a:ext>
            </a:extLst>
          </p:cNvPr>
          <p:cNvSpPr txBox="1">
            <a:spLocks/>
          </p:cNvSpPr>
          <p:nvPr/>
        </p:nvSpPr>
        <p:spPr>
          <a:xfrm>
            <a:off x="655613" y="1125597"/>
            <a:ext cx="7541131" cy="375777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Aft>
                <a:spcPts val="1000"/>
              </a:spcAft>
              <a:buFont typeface="Arial" panose="020B0604020202020204" pitchFamily="34" charset="0"/>
              <a:buChar char="•"/>
            </a:pPr>
            <a:r>
              <a:rPr lang="zh-CN" altLang="en-US" dirty="0">
                <a:latin typeface="阿里妈妈东方大楷" pitchFamily="2" charset="-122"/>
                <a:ea typeface="阿里妈妈东方大楷" pitchFamily="2" charset="-122"/>
              </a:rPr>
              <a:t>用户可直接使用</a:t>
            </a:r>
            <a:r>
              <a:rPr lang="en-US" altLang="zh-CN" dirty="0">
                <a:latin typeface="阿里妈妈东方大楷" pitchFamily="2" charset="-122"/>
                <a:ea typeface="阿里妈妈东方大楷" pitchFamily="2" charset="-122"/>
              </a:rPr>
              <a:t>UML</a:t>
            </a:r>
            <a:r>
              <a:rPr lang="zh-CN" altLang="en-US" dirty="0">
                <a:latin typeface="阿里妈妈东方大楷" pitchFamily="2" charset="-122"/>
                <a:ea typeface="阿里妈妈东方大楷" pitchFamily="2" charset="-122"/>
              </a:rPr>
              <a:t>生成工具进行设计</a:t>
            </a:r>
            <a:endParaRPr lang="en-US" altLang="zh-CN" dirty="0">
              <a:latin typeface="阿里妈妈东方大楷" pitchFamily="2" charset="-122"/>
              <a:ea typeface="阿里妈妈东方大楷" pitchFamily="2" charset="-122"/>
            </a:endParaRPr>
          </a:p>
          <a:p>
            <a:pPr marL="285750" indent="-285750">
              <a:spcAft>
                <a:spcPts val="1000"/>
              </a:spcAft>
              <a:buFont typeface="Arial" panose="020B0604020202020204" pitchFamily="34" charset="0"/>
              <a:buChar char="•"/>
            </a:pPr>
            <a:r>
              <a:rPr lang="zh-CN" altLang="en-US" dirty="0">
                <a:latin typeface="阿里妈妈东方大楷" pitchFamily="2" charset="-122"/>
                <a:ea typeface="阿里妈妈东方大楷" pitchFamily="2" charset="-122"/>
              </a:rPr>
              <a:t>用户可创建相关</a:t>
            </a:r>
            <a:r>
              <a:rPr lang="en-US" altLang="zh-CN" dirty="0">
                <a:solidFill>
                  <a:schemeClr val="bg2"/>
                </a:solidFill>
                <a:latin typeface="阿里妈妈东方大楷" pitchFamily="2" charset="-122"/>
                <a:ea typeface="阿里妈妈东方大楷" pitchFamily="2" charset="-122"/>
              </a:rPr>
              <a:t>UML</a:t>
            </a:r>
            <a:r>
              <a:rPr lang="zh-CN" altLang="en-US" dirty="0">
                <a:solidFill>
                  <a:schemeClr val="bg2"/>
                </a:solidFill>
                <a:latin typeface="阿里妈妈东方大楷" pitchFamily="2" charset="-122"/>
                <a:ea typeface="阿里妈妈东方大楷" pitchFamily="2" charset="-122"/>
              </a:rPr>
              <a:t>需求文档</a:t>
            </a:r>
            <a:r>
              <a:rPr lang="zh-CN" altLang="en-US" dirty="0">
                <a:latin typeface="阿里妈妈东方大楷" pitchFamily="2" charset="-122"/>
                <a:ea typeface="阿里妈妈东方大楷" pitchFamily="2" charset="-122"/>
              </a:rPr>
              <a:t>，需要填入</a:t>
            </a:r>
            <a:r>
              <a:rPr lang="en-US" altLang="zh-CN" dirty="0">
                <a:latin typeface="阿里妈妈东方大楷" pitchFamily="2" charset="-122"/>
                <a:ea typeface="阿里妈妈东方大楷" pitchFamily="2" charset="-122"/>
              </a:rPr>
              <a:t>UML</a:t>
            </a:r>
            <a:r>
              <a:rPr lang="zh-CN" altLang="en-US" dirty="0">
                <a:latin typeface="阿里妈妈东方大楷" pitchFamily="2" charset="-122"/>
                <a:ea typeface="阿里妈妈东方大楷" pitchFamily="2" charset="-122"/>
              </a:rPr>
              <a:t>类型和</a:t>
            </a:r>
            <a:r>
              <a:rPr lang="en-US" altLang="zh-CN" dirty="0">
                <a:latin typeface="阿里妈妈东方大楷" pitchFamily="2" charset="-122"/>
                <a:ea typeface="阿里妈妈东方大楷" pitchFamily="2" charset="-122"/>
              </a:rPr>
              <a:t>UML</a:t>
            </a:r>
            <a:r>
              <a:rPr lang="zh-CN" altLang="en-US" dirty="0">
                <a:latin typeface="阿里妈妈东方大楷" pitchFamily="2" charset="-122"/>
                <a:ea typeface="阿里妈妈东方大楷" pitchFamily="2" charset="-122"/>
              </a:rPr>
              <a:t>需求</a:t>
            </a:r>
            <a:endParaRPr lang="en-US" altLang="zh-CN" dirty="0">
              <a:latin typeface="阿里妈妈东方大楷" pitchFamily="2" charset="-122"/>
              <a:ea typeface="阿里妈妈东方大楷" pitchFamily="2" charset="-122"/>
            </a:endParaRPr>
          </a:p>
          <a:p>
            <a:pPr marL="285750" indent="-285750">
              <a:spcAft>
                <a:spcPts val="1000"/>
              </a:spcAft>
              <a:buFont typeface="Arial" panose="020B0604020202020204" pitchFamily="34" charset="0"/>
              <a:buChar char="•"/>
            </a:pPr>
            <a:r>
              <a:rPr lang="en-US" altLang="zh-CN" dirty="0">
                <a:latin typeface="阿里妈妈东方大楷" pitchFamily="2" charset="-122"/>
                <a:ea typeface="阿里妈妈东方大楷" pitchFamily="2" charset="-122"/>
              </a:rPr>
              <a:t>AI</a:t>
            </a:r>
            <a:r>
              <a:rPr lang="zh-CN" altLang="en-US" dirty="0">
                <a:latin typeface="阿里妈妈东方大楷" pitchFamily="2" charset="-122"/>
                <a:ea typeface="阿里妈妈东方大楷" pitchFamily="2" charset="-122"/>
              </a:rPr>
              <a:t>会读取用户需求从而返回正确的</a:t>
            </a:r>
            <a:r>
              <a:rPr lang="en-US" altLang="zh-CN" dirty="0">
                <a:latin typeface="阿里妈妈东方大楷" pitchFamily="2" charset="-122"/>
                <a:ea typeface="阿里妈妈东方大楷" pitchFamily="2" charset="-122"/>
              </a:rPr>
              <a:t>mermaid</a:t>
            </a:r>
            <a:r>
              <a:rPr lang="zh-CN" altLang="en-US" dirty="0">
                <a:latin typeface="阿里妈妈东方大楷" pitchFamily="2" charset="-122"/>
                <a:ea typeface="阿里妈妈东方大楷" pitchFamily="2" charset="-122"/>
              </a:rPr>
              <a:t>语法，用户可一键使用语法从而构造</a:t>
            </a:r>
            <a:r>
              <a:rPr lang="en-US" altLang="zh-CN" dirty="0">
                <a:latin typeface="阿里妈妈东方大楷" pitchFamily="2" charset="-122"/>
                <a:ea typeface="阿里妈妈东方大楷" pitchFamily="2" charset="-122"/>
              </a:rPr>
              <a:t>UML</a:t>
            </a:r>
            <a:r>
              <a:rPr lang="zh-CN" altLang="en-US" dirty="0">
                <a:latin typeface="阿里妈妈东方大楷" pitchFamily="2" charset="-122"/>
                <a:ea typeface="阿里妈妈东方大楷" pitchFamily="2" charset="-122"/>
              </a:rPr>
              <a:t>图像</a:t>
            </a:r>
            <a:endParaRPr lang="en-US" altLang="zh-CN" dirty="0">
              <a:latin typeface="阿里妈妈东方大楷" pitchFamily="2" charset="-122"/>
              <a:ea typeface="阿里妈妈东方大楷" pitchFamily="2" charset="-122"/>
            </a:endParaRPr>
          </a:p>
          <a:p>
            <a:pPr marL="285750" indent="-285750">
              <a:spcAft>
                <a:spcPts val="1000"/>
              </a:spcAft>
              <a:buFont typeface="Arial" panose="020B0604020202020204" pitchFamily="34" charset="0"/>
              <a:buChar char="•"/>
            </a:pPr>
            <a:r>
              <a:rPr lang="zh-CN" altLang="en-US" dirty="0">
                <a:latin typeface="阿里妈妈东方大楷" pitchFamily="2" charset="-122"/>
                <a:ea typeface="阿里妈妈东方大楷" pitchFamily="2" charset="-122"/>
              </a:rPr>
              <a:t>用户可存储相关</a:t>
            </a:r>
            <a:r>
              <a:rPr lang="en-US" altLang="zh-CN" dirty="0">
                <a:latin typeface="阿里妈妈东方大楷" pitchFamily="2" charset="-122"/>
                <a:ea typeface="阿里妈妈东方大楷" pitchFamily="2" charset="-122"/>
              </a:rPr>
              <a:t>mermaid</a:t>
            </a:r>
            <a:r>
              <a:rPr lang="zh-CN" altLang="en-US" dirty="0">
                <a:latin typeface="阿里妈妈东方大楷" pitchFamily="2" charset="-122"/>
                <a:ea typeface="阿里妈妈东方大楷" pitchFamily="2" charset="-122"/>
              </a:rPr>
              <a:t>语法代码，用户可自我修改，用户可不断提交</a:t>
            </a:r>
            <a:r>
              <a:rPr lang="en-US" altLang="zh-CN" dirty="0">
                <a:latin typeface="阿里妈妈东方大楷" pitchFamily="2" charset="-122"/>
                <a:ea typeface="阿里妈妈东方大楷" pitchFamily="2" charset="-122"/>
              </a:rPr>
              <a:t>AI</a:t>
            </a:r>
            <a:r>
              <a:rPr lang="zh-CN" altLang="en-US" dirty="0">
                <a:latin typeface="阿里妈妈东方大楷" pitchFamily="2" charset="-122"/>
                <a:ea typeface="阿里妈妈东方大楷" pitchFamily="2" charset="-122"/>
              </a:rPr>
              <a:t>需求进行优化</a:t>
            </a:r>
          </a:p>
        </p:txBody>
      </p:sp>
    </p:spTree>
    <p:extLst>
      <p:ext uri="{BB962C8B-B14F-4D97-AF65-F5344CB8AC3E}">
        <p14:creationId xmlns:p14="http://schemas.microsoft.com/office/powerpoint/2010/main" val="21412526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6"/>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latin typeface="阿里妈妈东方大楷" pitchFamily="2" charset="-122"/>
                <a:ea typeface="阿里妈妈东方大楷" pitchFamily="2" charset="-122"/>
              </a:rPr>
              <a:t>10 </a:t>
            </a:r>
            <a:r>
              <a:rPr lang="zh-CN" altLang="en-US" dirty="0">
                <a:latin typeface="阿里妈妈东方大楷" pitchFamily="2" charset="-122"/>
                <a:ea typeface="阿里妈妈东方大楷" pitchFamily="2" charset="-122"/>
              </a:rPr>
              <a:t>智能</a:t>
            </a:r>
            <a:r>
              <a:rPr lang="en-US" altLang="zh-CN" dirty="0">
                <a:latin typeface="阿里妈妈东方大楷" pitchFamily="2" charset="-122"/>
                <a:ea typeface="阿里妈妈东方大楷" pitchFamily="2" charset="-122"/>
              </a:rPr>
              <a:t>UML</a:t>
            </a:r>
            <a:endParaRPr dirty="0">
              <a:latin typeface="阿里妈妈东方大楷" pitchFamily="2" charset="-122"/>
              <a:ea typeface="阿里妈妈东方大楷" pitchFamily="2" charset="-122"/>
            </a:endParaRPr>
          </a:p>
        </p:txBody>
      </p:sp>
      <p:sp>
        <p:nvSpPr>
          <p:cNvPr id="418" name="Google Shape;418;p36"/>
          <p:cNvSpPr/>
          <p:nvPr/>
        </p:nvSpPr>
        <p:spPr>
          <a:xfrm rot="-257646">
            <a:off x="7775996" y="3648084"/>
            <a:ext cx="574585" cy="354274"/>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noFill/>
                <a:latin typeface="Baloo"/>
              </a:rPr>
              <a:t>+5</a:t>
            </a:r>
          </a:p>
        </p:txBody>
      </p:sp>
      <p:grpSp>
        <p:nvGrpSpPr>
          <p:cNvPr id="419" name="Google Shape;419;p36"/>
          <p:cNvGrpSpPr/>
          <p:nvPr/>
        </p:nvGrpSpPr>
        <p:grpSpPr>
          <a:xfrm>
            <a:off x="380975" y="4106475"/>
            <a:ext cx="1127479" cy="530938"/>
            <a:chOff x="380975" y="4106475"/>
            <a:chExt cx="1127479" cy="530938"/>
          </a:xfrm>
        </p:grpSpPr>
        <p:sp>
          <p:nvSpPr>
            <p:cNvPr id="420" name="Google Shape;420;p36"/>
            <p:cNvSpPr/>
            <p:nvPr/>
          </p:nvSpPr>
          <p:spPr>
            <a:xfrm flipH="1">
              <a:off x="380975" y="4570587"/>
              <a:ext cx="664502" cy="66826"/>
            </a:xfrm>
            <a:custGeom>
              <a:avLst/>
              <a:gdLst/>
              <a:ahLst/>
              <a:cxnLst/>
              <a:rect l="l" t="t" r="r" b="b"/>
              <a:pathLst>
                <a:path w="7289" h="733" fill="none" extrusionOk="0">
                  <a:moveTo>
                    <a:pt x="0" y="1"/>
                  </a:moveTo>
                  <a:cubicBezTo>
                    <a:pt x="732" y="1"/>
                    <a:pt x="732" y="733"/>
                    <a:pt x="1464" y="733"/>
                  </a:cubicBezTo>
                  <a:cubicBezTo>
                    <a:pt x="2196" y="733"/>
                    <a:pt x="2196" y="1"/>
                    <a:pt x="2913" y="1"/>
                  </a:cubicBezTo>
                  <a:cubicBezTo>
                    <a:pt x="3644" y="1"/>
                    <a:pt x="3644" y="733"/>
                    <a:pt x="4376" y="733"/>
                  </a:cubicBezTo>
                  <a:cubicBezTo>
                    <a:pt x="5108" y="733"/>
                    <a:pt x="5108" y="1"/>
                    <a:pt x="5840" y="1"/>
                  </a:cubicBezTo>
                  <a:cubicBezTo>
                    <a:pt x="6557" y="1"/>
                    <a:pt x="6572" y="733"/>
                    <a:pt x="7289" y="733"/>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6"/>
            <p:cNvSpPr/>
            <p:nvPr/>
          </p:nvSpPr>
          <p:spPr>
            <a:xfrm>
              <a:off x="1280200" y="4106475"/>
              <a:ext cx="228254" cy="228296"/>
            </a:xfrm>
            <a:custGeom>
              <a:avLst/>
              <a:gdLst/>
              <a:ahLst/>
              <a:cxnLst/>
              <a:rect l="l" t="t" r="r" b="b"/>
              <a:pathLst>
                <a:path w="3719" h="3720" fill="none" extrusionOk="0">
                  <a:moveTo>
                    <a:pt x="0" y="1867"/>
                  </a:moveTo>
                  <a:cubicBezTo>
                    <a:pt x="1195" y="2226"/>
                    <a:pt x="1494" y="2509"/>
                    <a:pt x="1852" y="3719"/>
                  </a:cubicBezTo>
                  <a:cubicBezTo>
                    <a:pt x="2211" y="2509"/>
                    <a:pt x="2509" y="2226"/>
                    <a:pt x="3719" y="1867"/>
                  </a:cubicBezTo>
                  <a:cubicBezTo>
                    <a:pt x="2509" y="1494"/>
                    <a:pt x="2211" y="1210"/>
                    <a:pt x="1852" y="0"/>
                  </a:cubicBezTo>
                  <a:cubicBezTo>
                    <a:pt x="1494" y="1210"/>
                    <a:pt x="1195" y="1494"/>
                    <a:pt x="0" y="1867"/>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36"/>
          <p:cNvSpPr/>
          <p:nvPr/>
        </p:nvSpPr>
        <p:spPr>
          <a:xfrm>
            <a:off x="8424000" y="3037250"/>
            <a:ext cx="147900" cy="14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423" name="Google Shape;423;p36"/>
          <p:cNvSpPr/>
          <p:nvPr/>
        </p:nvSpPr>
        <p:spPr>
          <a:xfrm rot="-10081977">
            <a:off x="6715145" y="-197208"/>
            <a:ext cx="3044370" cy="1607386"/>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文本框 2">
            <a:extLst>
              <a:ext uri="{FF2B5EF4-FFF2-40B4-BE49-F238E27FC236}">
                <a16:creationId xmlns:a16="http://schemas.microsoft.com/office/drawing/2014/main" id="{D9D4D9B6-CAF1-9F5F-D6FB-C6E4579F6AAA}"/>
              </a:ext>
            </a:extLst>
          </p:cNvPr>
          <p:cNvSpPr txBox="1"/>
          <p:nvPr/>
        </p:nvSpPr>
        <p:spPr>
          <a:xfrm>
            <a:off x="7078148" y="86295"/>
            <a:ext cx="2569780" cy="400110"/>
          </a:xfrm>
          <a:prstGeom prst="rect">
            <a:avLst/>
          </a:prstGeom>
          <a:noFill/>
        </p:spPr>
        <p:txBody>
          <a:bodyPr wrap="square" rtlCol="0">
            <a:spAutoFit/>
          </a:bodyPr>
          <a:lstStyle/>
          <a:p>
            <a:r>
              <a:rPr lang="en-US" altLang="zh-CN" sz="2000" dirty="0">
                <a:solidFill>
                  <a:schemeClr val="bg2"/>
                </a:solidFill>
                <a:latin typeface="阿里妈妈刀隶体" pitchFamily="2" charset="-122"/>
                <a:ea typeface="阿里妈妈刀隶体" pitchFamily="2" charset="-122"/>
              </a:rPr>
              <a:t>02 </a:t>
            </a:r>
            <a:r>
              <a:rPr lang="zh-CN" altLang="en-US" sz="2000" dirty="0">
                <a:solidFill>
                  <a:schemeClr val="bg2"/>
                </a:solidFill>
                <a:latin typeface="阿里妈妈刀隶体" pitchFamily="2" charset="-122"/>
                <a:ea typeface="阿里妈妈刀隶体" pitchFamily="2" charset="-122"/>
              </a:rPr>
              <a:t>页面功能展示</a:t>
            </a:r>
          </a:p>
        </p:txBody>
      </p:sp>
      <p:pic>
        <p:nvPicPr>
          <p:cNvPr id="4" name="图片 3">
            <a:extLst>
              <a:ext uri="{FF2B5EF4-FFF2-40B4-BE49-F238E27FC236}">
                <a16:creationId xmlns:a16="http://schemas.microsoft.com/office/drawing/2014/main" id="{688EEC99-C41A-6CA2-3E7C-E71910F19481}"/>
              </a:ext>
            </a:extLst>
          </p:cNvPr>
          <p:cNvPicPr>
            <a:picLocks noChangeAspect="1"/>
          </p:cNvPicPr>
          <p:nvPr/>
        </p:nvPicPr>
        <p:blipFill>
          <a:blip r:embed="rId3"/>
          <a:stretch>
            <a:fillRect/>
          </a:stretch>
        </p:blipFill>
        <p:spPr>
          <a:xfrm>
            <a:off x="0" y="792733"/>
            <a:ext cx="9144000" cy="4343400"/>
          </a:xfrm>
          <a:prstGeom prst="rect">
            <a:avLst/>
          </a:prstGeom>
        </p:spPr>
      </p:pic>
    </p:spTree>
    <p:extLst>
      <p:ext uri="{BB962C8B-B14F-4D97-AF65-F5344CB8AC3E}">
        <p14:creationId xmlns:p14="http://schemas.microsoft.com/office/powerpoint/2010/main" val="273681451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0"/>
          <p:cNvSpPr txBox="1">
            <a:spLocks noGrp="1"/>
          </p:cNvSpPr>
          <p:nvPr>
            <p:ph type="title" idx="2"/>
          </p:nvPr>
        </p:nvSpPr>
        <p:spPr>
          <a:xfrm>
            <a:off x="888775" y="858875"/>
            <a:ext cx="16521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257" name="Google Shape;257;p30"/>
          <p:cNvSpPr txBox="1">
            <a:spLocks noGrp="1"/>
          </p:cNvSpPr>
          <p:nvPr>
            <p:ph type="title"/>
          </p:nvPr>
        </p:nvSpPr>
        <p:spPr>
          <a:xfrm>
            <a:off x="888775" y="1774775"/>
            <a:ext cx="6323100" cy="151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dirty="0"/>
              <a:t>产品基础介绍</a:t>
            </a:r>
            <a:endParaRPr dirty="0"/>
          </a:p>
        </p:txBody>
      </p:sp>
      <p:grpSp>
        <p:nvGrpSpPr>
          <p:cNvPr id="258" name="Google Shape;258;p30"/>
          <p:cNvGrpSpPr/>
          <p:nvPr/>
        </p:nvGrpSpPr>
        <p:grpSpPr>
          <a:xfrm>
            <a:off x="6834882" y="4117141"/>
            <a:ext cx="1850494" cy="1245015"/>
            <a:chOff x="4540875" y="970275"/>
            <a:chExt cx="1186975" cy="798650"/>
          </a:xfrm>
        </p:grpSpPr>
        <p:sp>
          <p:nvSpPr>
            <p:cNvPr id="259" name="Google Shape;259;p30"/>
            <p:cNvSpPr/>
            <p:nvPr/>
          </p:nvSpPr>
          <p:spPr>
            <a:xfrm>
              <a:off x="5058725" y="970275"/>
              <a:ext cx="138925" cy="143750"/>
            </a:xfrm>
            <a:custGeom>
              <a:avLst/>
              <a:gdLst/>
              <a:ahLst/>
              <a:cxnLst/>
              <a:rect l="l" t="t" r="r" b="b"/>
              <a:pathLst>
                <a:path w="5557" h="5750" extrusionOk="0">
                  <a:moveTo>
                    <a:pt x="3421" y="0"/>
                  </a:moveTo>
                  <a:lnTo>
                    <a:pt x="1957" y="15"/>
                  </a:lnTo>
                  <a:lnTo>
                    <a:pt x="1" y="5750"/>
                  </a:lnTo>
                  <a:lnTo>
                    <a:pt x="1" y="5750"/>
                  </a:lnTo>
                  <a:lnTo>
                    <a:pt x="5557" y="5735"/>
                  </a:lnTo>
                  <a:lnTo>
                    <a:pt x="34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0"/>
            <p:cNvSpPr/>
            <p:nvPr/>
          </p:nvSpPr>
          <p:spPr>
            <a:xfrm>
              <a:off x="5045675" y="1106925"/>
              <a:ext cx="168025" cy="616075"/>
            </a:xfrm>
            <a:custGeom>
              <a:avLst/>
              <a:gdLst/>
              <a:ahLst/>
              <a:cxnLst/>
              <a:rect l="l" t="t" r="r" b="b"/>
              <a:pathLst>
                <a:path w="6721" h="24643" extrusionOk="0">
                  <a:moveTo>
                    <a:pt x="6616" y="0"/>
                  </a:moveTo>
                  <a:lnTo>
                    <a:pt x="0" y="30"/>
                  </a:lnTo>
                  <a:lnTo>
                    <a:pt x="105" y="24643"/>
                  </a:lnTo>
                  <a:lnTo>
                    <a:pt x="6721" y="24613"/>
                  </a:lnTo>
                  <a:lnTo>
                    <a:pt x="66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0"/>
            <p:cNvSpPr/>
            <p:nvPr/>
          </p:nvSpPr>
          <p:spPr>
            <a:xfrm>
              <a:off x="5045675" y="1151725"/>
              <a:ext cx="165425" cy="34000"/>
            </a:xfrm>
            <a:custGeom>
              <a:avLst/>
              <a:gdLst/>
              <a:ahLst/>
              <a:cxnLst/>
              <a:rect l="l" t="t" r="r" b="b"/>
              <a:pathLst>
                <a:path w="6617" h="1360" extrusionOk="0">
                  <a:moveTo>
                    <a:pt x="6616" y="0"/>
                  </a:moveTo>
                  <a:lnTo>
                    <a:pt x="0" y="30"/>
                  </a:lnTo>
                  <a:lnTo>
                    <a:pt x="15" y="1359"/>
                  </a:lnTo>
                  <a:lnTo>
                    <a:pt x="6616" y="1330"/>
                  </a:lnTo>
                  <a:lnTo>
                    <a:pt x="66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0"/>
            <p:cNvSpPr/>
            <p:nvPr/>
          </p:nvSpPr>
          <p:spPr>
            <a:xfrm>
              <a:off x="5047900" y="1650550"/>
              <a:ext cx="165800" cy="34375"/>
            </a:xfrm>
            <a:custGeom>
              <a:avLst/>
              <a:gdLst/>
              <a:ahLst/>
              <a:cxnLst/>
              <a:rect l="l" t="t" r="r" b="b"/>
              <a:pathLst>
                <a:path w="6632" h="1375" extrusionOk="0">
                  <a:moveTo>
                    <a:pt x="6617" y="0"/>
                  </a:moveTo>
                  <a:lnTo>
                    <a:pt x="1" y="30"/>
                  </a:lnTo>
                  <a:lnTo>
                    <a:pt x="16" y="1374"/>
                  </a:lnTo>
                  <a:lnTo>
                    <a:pt x="6632" y="1345"/>
                  </a:lnTo>
                  <a:lnTo>
                    <a:pt x="66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0"/>
            <p:cNvSpPr/>
            <p:nvPr/>
          </p:nvSpPr>
          <p:spPr>
            <a:xfrm>
              <a:off x="5089350" y="1247300"/>
              <a:ext cx="80675" cy="348750"/>
            </a:xfrm>
            <a:custGeom>
              <a:avLst/>
              <a:gdLst/>
              <a:ahLst/>
              <a:cxnLst/>
              <a:rect l="l" t="t" r="r" b="b"/>
              <a:pathLst>
                <a:path w="3227" h="13950" extrusionOk="0">
                  <a:moveTo>
                    <a:pt x="1590" y="1"/>
                  </a:moveTo>
                  <a:cubicBezTo>
                    <a:pt x="1588" y="1"/>
                    <a:pt x="1586" y="1"/>
                    <a:pt x="1584" y="1"/>
                  </a:cubicBezTo>
                  <a:cubicBezTo>
                    <a:pt x="702" y="1"/>
                    <a:pt x="1" y="3122"/>
                    <a:pt x="30" y="6975"/>
                  </a:cubicBezTo>
                  <a:cubicBezTo>
                    <a:pt x="45" y="10829"/>
                    <a:pt x="762" y="13950"/>
                    <a:pt x="1643" y="13950"/>
                  </a:cubicBezTo>
                  <a:cubicBezTo>
                    <a:pt x="2525" y="13950"/>
                    <a:pt x="3226" y="10829"/>
                    <a:pt x="3197" y="6960"/>
                  </a:cubicBezTo>
                  <a:cubicBezTo>
                    <a:pt x="3182" y="3116"/>
                    <a:pt x="2468" y="1"/>
                    <a:pt x="15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0"/>
            <p:cNvSpPr/>
            <p:nvPr/>
          </p:nvSpPr>
          <p:spPr>
            <a:xfrm>
              <a:off x="5060975" y="1106925"/>
              <a:ext cx="134075" cy="400"/>
            </a:xfrm>
            <a:custGeom>
              <a:avLst/>
              <a:gdLst/>
              <a:ahLst/>
              <a:cxnLst/>
              <a:rect l="l" t="t" r="r" b="b"/>
              <a:pathLst>
                <a:path w="5363" h="16" fill="none" extrusionOk="0">
                  <a:moveTo>
                    <a:pt x="0" y="15"/>
                  </a:moveTo>
                  <a:lnTo>
                    <a:pt x="5362" y="0"/>
                  </a:lnTo>
                </a:path>
              </a:pathLst>
            </a:custGeom>
            <a:solidFill>
              <a:schemeClr val="dk1"/>
            </a:solidFill>
            <a:ln w="14200" cap="rnd" cmpd="sng">
              <a:solidFill>
                <a:srgbClr val="0926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0"/>
            <p:cNvSpPr/>
            <p:nvPr/>
          </p:nvSpPr>
          <p:spPr>
            <a:xfrm>
              <a:off x="4548325" y="1033725"/>
              <a:ext cx="136325" cy="165450"/>
            </a:xfrm>
            <a:custGeom>
              <a:avLst/>
              <a:gdLst/>
              <a:ahLst/>
              <a:cxnLst/>
              <a:rect l="l" t="t" r="r" b="b"/>
              <a:pathLst>
                <a:path w="5453" h="6618" extrusionOk="0">
                  <a:moveTo>
                    <a:pt x="1360" y="1"/>
                  </a:moveTo>
                  <a:lnTo>
                    <a:pt x="1" y="554"/>
                  </a:lnTo>
                  <a:lnTo>
                    <a:pt x="300" y="6617"/>
                  </a:lnTo>
                  <a:lnTo>
                    <a:pt x="5452" y="4556"/>
                  </a:lnTo>
                  <a:lnTo>
                    <a:pt x="13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0"/>
            <p:cNvSpPr/>
            <p:nvPr/>
          </p:nvSpPr>
          <p:spPr>
            <a:xfrm>
              <a:off x="4540875" y="1136050"/>
              <a:ext cx="381600" cy="632875"/>
            </a:xfrm>
            <a:custGeom>
              <a:avLst/>
              <a:gdLst/>
              <a:ahLst/>
              <a:cxnLst/>
              <a:rect l="l" t="t" r="r" b="b"/>
              <a:pathLst>
                <a:path w="15264" h="25315" extrusionOk="0">
                  <a:moveTo>
                    <a:pt x="6138" y="0"/>
                  </a:moveTo>
                  <a:lnTo>
                    <a:pt x="0" y="2464"/>
                  </a:lnTo>
                  <a:lnTo>
                    <a:pt x="9125" y="25315"/>
                  </a:lnTo>
                  <a:lnTo>
                    <a:pt x="15264" y="22865"/>
                  </a:lnTo>
                  <a:lnTo>
                    <a:pt x="61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0"/>
            <p:cNvSpPr/>
            <p:nvPr/>
          </p:nvSpPr>
          <p:spPr>
            <a:xfrm>
              <a:off x="4557300" y="1177475"/>
              <a:ext cx="165800" cy="92250"/>
            </a:xfrm>
            <a:custGeom>
              <a:avLst/>
              <a:gdLst/>
              <a:ahLst/>
              <a:cxnLst/>
              <a:rect l="l" t="t" r="r" b="b"/>
              <a:pathLst>
                <a:path w="6632" h="3690" extrusionOk="0">
                  <a:moveTo>
                    <a:pt x="6139" y="1"/>
                  </a:moveTo>
                  <a:lnTo>
                    <a:pt x="0" y="2465"/>
                  </a:lnTo>
                  <a:lnTo>
                    <a:pt x="493" y="3690"/>
                  </a:lnTo>
                  <a:lnTo>
                    <a:pt x="6631" y="1240"/>
                  </a:lnTo>
                  <a:lnTo>
                    <a:pt x="61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0"/>
            <p:cNvSpPr/>
            <p:nvPr/>
          </p:nvSpPr>
          <p:spPr>
            <a:xfrm>
              <a:off x="4742475" y="1641225"/>
              <a:ext cx="165825" cy="92225"/>
            </a:xfrm>
            <a:custGeom>
              <a:avLst/>
              <a:gdLst/>
              <a:ahLst/>
              <a:cxnLst/>
              <a:rect l="l" t="t" r="r" b="b"/>
              <a:pathLst>
                <a:path w="6633" h="3689" extrusionOk="0">
                  <a:moveTo>
                    <a:pt x="6139" y="0"/>
                  </a:moveTo>
                  <a:lnTo>
                    <a:pt x="1" y="2449"/>
                  </a:lnTo>
                  <a:lnTo>
                    <a:pt x="494" y="3689"/>
                  </a:lnTo>
                  <a:lnTo>
                    <a:pt x="6632" y="1240"/>
                  </a:lnTo>
                  <a:lnTo>
                    <a:pt x="61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0"/>
            <p:cNvSpPr/>
            <p:nvPr/>
          </p:nvSpPr>
          <p:spPr>
            <a:xfrm>
              <a:off x="4649150" y="1296275"/>
              <a:ext cx="170275" cy="325425"/>
            </a:xfrm>
            <a:custGeom>
              <a:avLst/>
              <a:gdLst/>
              <a:ahLst/>
              <a:cxnLst/>
              <a:rect l="l" t="t" r="r" b="b"/>
              <a:pathLst>
                <a:path w="6811" h="13017" extrusionOk="0">
                  <a:moveTo>
                    <a:pt x="956" y="0"/>
                  </a:moveTo>
                  <a:cubicBezTo>
                    <a:pt x="903" y="0"/>
                    <a:pt x="853" y="9"/>
                    <a:pt x="807" y="28"/>
                  </a:cubicBezTo>
                  <a:cubicBezTo>
                    <a:pt x="0" y="342"/>
                    <a:pt x="493" y="3508"/>
                    <a:pt x="1927" y="7092"/>
                  </a:cubicBezTo>
                  <a:cubicBezTo>
                    <a:pt x="3283" y="10482"/>
                    <a:pt x="4973" y="13017"/>
                    <a:pt x="5847" y="13017"/>
                  </a:cubicBezTo>
                  <a:cubicBezTo>
                    <a:pt x="5897" y="13017"/>
                    <a:pt x="5945" y="13009"/>
                    <a:pt x="5989" y="12992"/>
                  </a:cubicBezTo>
                  <a:cubicBezTo>
                    <a:pt x="6811" y="12663"/>
                    <a:pt x="6303" y="9497"/>
                    <a:pt x="4884" y="5912"/>
                  </a:cubicBezTo>
                  <a:cubicBezTo>
                    <a:pt x="3531" y="2531"/>
                    <a:pt x="1833" y="0"/>
                    <a:pt x="9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0"/>
            <p:cNvSpPr/>
            <p:nvPr/>
          </p:nvSpPr>
          <p:spPr>
            <a:xfrm>
              <a:off x="4555425" y="1142025"/>
              <a:ext cx="124350" cy="50050"/>
            </a:xfrm>
            <a:custGeom>
              <a:avLst/>
              <a:gdLst/>
              <a:ahLst/>
              <a:cxnLst/>
              <a:rect l="l" t="t" r="r" b="b"/>
              <a:pathLst>
                <a:path w="4974" h="2002" fill="none" extrusionOk="0">
                  <a:moveTo>
                    <a:pt x="1" y="2001"/>
                  </a:moveTo>
                  <a:lnTo>
                    <a:pt x="4974" y="0"/>
                  </a:lnTo>
                </a:path>
              </a:pathLst>
            </a:custGeom>
            <a:solidFill>
              <a:schemeClr val="dk1"/>
            </a:solidFill>
            <a:ln w="14200" cap="rnd" cmpd="sng">
              <a:solidFill>
                <a:srgbClr val="0926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0"/>
            <p:cNvSpPr/>
            <p:nvPr/>
          </p:nvSpPr>
          <p:spPr>
            <a:xfrm>
              <a:off x="5579600" y="1063600"/>
              <a:ext cx="148250" cy="169175"/>
            </a:xfrm>
            <a:custGeom>
              <a:avLst/>
              <a:gdLst/>
              <a:ahLst/>
              <a:cxnLst/>
              <a:rect l="l" t="t" r="r" b="b"/>
              <a:pathLst>
                <a:path w="5930" h="6767" extrusionOk="0">
                  <a:moveTo>
                    <a:pt x="4690" y="1"/>
                  </a:moveTo>
                  <a:lnTo>
                    <a:pt x="0" y="3869"/>
                  </a:lnTo>
                  <a:lnTo>
                    <a:pt x="4734" y="6766"/>
                  </a:lnTo>
                  <a:lnTo>
                    <a:pt x="5929" y="762"/>
                  </a:lnTo>
                  <a:lnTo>
                    <a:pt x="46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0"/>
            <p:cNvSpPr/>
            <p:nvPr/>
          </p:nvSpPr>
          <p:spPr>
            <a:xfrm>
              <a:off x="5250650" y="1147625"/>
              <a:ext cx="462250" cy="611225"/>
            </a:xfrm>
            <a:custGeom>
              <a:avLst/>
              <a:gdLst/>
              <a:ahLst/>
              <a:cxnLst/>
              <a:rect l="l" t="t" r="r" b="b"/>
              <a:pathLst>
                <a:path w="18490" h="24449" extrusionOk="0">
                  <a:moveTo>
                    <a:pt x="12859" y="0"/>
                  </a:moveTo>
                  <a:lnTo>
                    <a:pt x="0" y="20999"/>
                  </a:lnTo>
                  <a:lnTo>
                    <a:pt x="5646" y="24449"/>
                  </a:lnTo>
                  <a:lnTo>
                    <a:pt x="18490" y="3465"/>
                  </a:lnTo>
                  <a:lnTo>
                    <a:pt x="128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0"/>
            <p:cNvSpPr/>
            <p:nvPr/>
          </p:nvSpPr>
          <p:spPr>
            <a:xfrm>
              <a:off x="5531425" y="1185700"/>
              <a:ext cx="158325" cy="115025"/>
            </a:xfrm>
            <a:custGeom>
              <a:avLst/>
              <a:gdLst/>
              <a:ahLst/>
              <a:cxnLst/>
              <a:rect l="l" t="t" r="r" b="b"/>
              <a:pathLst>
                <a:path w="6333" h="4601" extrusionOk="0">
                  <a:moveTo>
                    <a:pt x="688" y="0"/>
                  </a:moveTo>
                  <a:lnTo>
                    <a:pt x="0" y="1135"/>
                  </a:lnTo>
                  <a:lnTo>
                    <a:pt x="5631" y="4600"/>
                  </a:lnTo>
                  <a:lnTo>
                    <a:pt x="6333" y="3465"/>
                  </a:lnTo>
                  <a:lnTo>
                    <a:pt x="6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0"/>
            <p:cNvSpPr/>
            <p:nvPr/>
          </p:nvSpPr>
          <p:spPr>
            <a:xfrm>
              <a:off x="5270800" y="1611350"/>
              <a:ext cx="158350" cy="115025"/>
            </a:xfrm>
            <a:custGeom>
              <a:avLst/>
              <a:gdLst/>
              <a:ahLst/>
              <a:cxnLst/>
              <a:rect l="l" t="t" r="r" b="b"/>
              <a:pathLst>
                <a:path w="6334" h="4601" extrusionOk="0">
                  <a:moveTo>
                    <a:pt x="688" y="0"/>
                  </a:moveTo>
                  <a:lnTo>
                    <a:pt x="1" y="1135"/>
                  </a:lnTo>
                  <a:lnTo>
                    <a:pt x="5631" y="4600"/>
                  </a:lnTo>
                  <a:lnTo>
                    <a:pt x="6333" y="3465"/>
                  </a:lnTo>
                  <a:lnTo>
                    <a:pt x="6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0"/>
            <p:cNvSpPr/>
            <p:nvPr/>
          </p:nvSpPr>
          <p:spPr>
            <a:xfrm>
              <a:off x="5368250" y="1308925"/>
              <a:ext cx="219950" cy="300575"/>
            </a:xfrm>
            <a:custGeom>
              <a:avLst/>
              <a:gdLst/>
              <a:ahLst/>
              <a:cxnLst/>
              <a:rect l="l" t="t" r="r" b="b"/>
              <a:pathLst>
                <a:path w="8798" h="12023" extrusionOk="0">
                  <a:moveTo>
                    <a:pt x="7826" y="0"/>
                  </a:moveTo>
                  <a:cubicBezTo>
                    <a:pt x="6920" y="0"/>
                    <a:pt x="4890" y="2180"/>
                    <a:pt x="3048" y="5182"/>
                  </a:cubicBezTo>
                  <a:cubicBezTo>
                    <a:pt x="1031" y="8468"/>
                    <a:pt x="1" y="11500"/>
                    <a:pt x="748" y="11963"/>
                  </a:cubicBezTo>
                  <a:cubicBezTo>
                    <a:pt x="813" y="12003"/>
                    <a:pt x="890" y="12022"/>
                    <a:pt x="976" y="12022"/>
                  </a:cubicBezTo>
                  <a:cubicBezTo>
                    <a:pt x="1894" y="12022"/>
                    <a:pt x="3922" y="9843"/>
                    <a:pt x="5751" y="6840"/>
                  </a:cubicBezTo>
                  <a:cubicBezTo>
                    <a:pt x="7767" y="3554"/>
                    <a:pt x="8798" y="508"/>
                    <a:pt x="8051" y="60"/>
                  </a:cubicBezTo>
                  <a:cubicBezTo>
                    <a:pt x="7987" y="20"/>
                    <a:pt x="7911" y="0"/>
                    <a:pt x="78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0"/>
            <p:cNvSpPr/>
            <p:nvPr/>
          </p:nvSpPr>
          <p:spPr>
            <a:xfrm>
              <a:off x="5585200" y="1155825"/>
              <a:ext cx="114275" cy="69850"/>
            </a:xfrm>
            <a:custGeom>
              <a:avLst/>
              <a:gdLst/>
              <a:ahLst/>
              <a:cxnLst/>
              <a:rect l="l" t="t" r="r" b="b"/>
              <a:pathLst>
                <a:path w="4571" h="2794" fill="none" extrusionOk="0">
                  <a:moveTo>
                    <a:pt x="0" y="1"/>
                  </a:moveTo>
                  <a:lnTo>
                    <a:pt x="4570" y="2793"/>
                  </a:lnTo>
                </a:path>
              </a:pathLst>
            </a:custGeom>
            <a:solidFill>
              <a:schemeClr val="dk1"/>
            </a:solidFill>
            <a:ln w="14200" cap="rnd" cmpd="sng">
              <a:solidFill>
                <a:srgbClr val="0926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30"/>
          <p:cNvSpPr/>
          <p:nvPr/>
        </p:nvSpPr>
        <p:spPr>
          <a:xfrm rot="10800000" flipH="1">
            <a:off x="8211275" y="1182112"/>
            <a:ext cx="664502" cy="66826"/>
          </a:xfrm>
          <a:custGeom>
            <a:avLst/>
            <a:gdLst/>
            <a:ahLst/>
            <a:cxnLst/>
            <a:rect l="l" t="t" r="r" b="b"/>
            <a:pathLst>
              <a:path w="7289" h="733" fill="none" extrusionOk="0">
                <a:moveTo>
                  <a:pt x="0" y="1"/>
                </a:moveTo>
                <a:cubicBezTo>
                  <a:pt x="732" y="1"/>
                  <a:pt x="732" y="733"/>
                  <a:pt x="1464" y="733"/>
                </a:cubicBezTo>
                <a:cubicBezTo>
                  <a:pt x="2196" y="733"/>
                  <a:pt x="2196" y="1"/>
                  <a:pt x="2913" y="1"/>
                </a:cubicBezTo>
                <a:cubicBezTo>
                  <a:pt x="3644" y="1"/>
                  <a:pt x="3644" y="733"/>
                  <a:pt x="4376" y="733"/>
                </a:cubicBezTo>
                <a:cubicBezTo>
                  <a:pt x="5108" y="733"/>
                  <a:pt x="5108" y="1"/>
                  <a:pt x="5840" y="1"/>
                </a:cubicBezTo>
                <a:cubicBezTo>
                  <a:pt x="6557" y="1"/>
                  <a:pt x="6572" y="733"/>
                  <a:pt x="7289" y="733"/>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0"/>
          <p:cNvSpPr/>
          <p:nvPr/>
        </p:nvSpPr>
        <p:spPr>
          <a:xfrm>
            <a:off x="8688875" y="3689975"/>
            <a:ext cx="228254" cy="228296"/>
          </a:xfrm>
          <a:custGeom>
            <a:avLst/>
            <a:gdLst/>
            <a:ahLst/>
            <a:cxnLst/>
            <a:rect l="l" t="t" r="r" b="b"/>
            <a:pathLst>
              <a:path w="3719" h="3720" fill="none" extrusionOk="0">
                <a:moveTo>
                  <a:pt x="0" y="1867"/>
                </a:moveTo>
                <a:cubicBezTo>
                  <a:pt x="1195" y="2226"/>
                  <a:pt x="1494" y="2509"/>
                  <a:pt x="1852" y="3719"/>
                </a:cubicBezTo>
                <a:cubicBezTo>
                  <a:pt x="2211" y="2509"/>
                  <a:pt x="2509" y="2226"/>
                  <a:pt x="3719" y="1867"/>
                </a:cubicBezTo>
                <a:cubicBezTo>
                  <a:pt x="2509" y="1494"/>
                  <a:pt x="2211" y="1210"/>
                  <a:pt x="1852" y="0"/>
                </a:cubicBezTo>
                <a:cubicBezTo>
                  <a:pt x="1494" y="1210"/>
                  <a:pt x="1195" y="1494"/>
                  <a:pt x="0" y="1867"/>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0"/>
          <p:cNvSpPr/>
          <p:nvPr/>
        </p:nvSpPr>
        <p:spPr>
          <a:xfrm rot="-1084991">
            <a:off x="7756221" y="3188029"/>
            <a:ext cx="354687" cy="269575"/>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solidFill>
                  <a:schemeClr val="lt1"/>
                </a:solidFill>
                <a:latin typeface="Baloo"/>
              </a:rPr>
              <a:t>-5</a:t>
            </a:r>
          </a:p>
        </p:txBody>
      </p:sp>
      <p:sp>
        <p:nvSpPr>
          <p:cNvPr id="280" name="Google Shape;280;p30"/>
          <p:cNvSpPr/>
          <p:nvPr/>
        </p:nvSpPr>
        <p:spPr>
          <a:xfrm rot="-431286">
            <a:off x="222177" y="4641625"/>
            <a:ext cx="408259" cy="269144"/>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solidFill>
                  <a:schemeClr val="lt1"/>
                </a:solidFill>
                <a:latin typeface="Baloo"/>
              </a:rPr>
              <a:t>-4</a:t>
            </a:r>
          </a:p>
        </p:txBody>
      </p:sp>
      <p:sp>
        <p:nvSpPr>
          <p:cNvPr id="281" name="Google Shape;281;p30"/>
          <p:cNvSpPr/>
          <p:nvPr/>
        </p:nvSpPr>
        <p:spPr>
          <a:xfrm rot="797114">
            <a:off x="6935082" y="745367"/>
            <a:ext cx="417763" cy="266119"/>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solidFill>
                  <a:schemeClr val="lt1"/>
                </a:solidFill>
                <a:latin typeface="Baloo"/>
              </a:rPr>
              <a:t>+7</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6"/>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latin typeface="阿里妈妈东方大楷" pitchFamily="2" charset="-122"/>
                <a:ea typeface="阿里妈妈东方大楷" pitchFamily="2" charset="-122"/>
              </a:rPr>
              <a:t>10 </a:t>
            </a:r>
            <a:r>
              <a:rPr lang="zh-CN" altLang="en-US" dirty="0">
                <a:latin typeface="阿里妈妈东方大楷" pitchFamily="2" charset="-122"/>
                <a:ea typeface="阿里妈妈东方大楷" pitchFamily="2" charset="-122"/>
              </a:rPr>
              <a:t>智能</a:t>
            </a:r>
            <a:r>
              <a:rPr lang="en-US" altLang="zh-CN" dirty="0">
                <a:latin typeface="阿里妈妈东方大楷" pitchFamily="2" charset="-122"/>
                <a:ea typeface="阿里妈妈东方大楷" pitchFamily="2" charset="-122"/>
              </a:rPr>
              <a:t>UML</a:t>
            </a:r>
            <a:endParaRPr dirty="0">
              <a:latin typeface="阿里妈妈东方大楷" pitchFamily="2" charset="-122"/>
              <a:ea typeface="阿里妈妈东方大楷" pitchFamily="2" charset="-122"/>
            </a:endParaRPr>
          </a:p>
        </p:txBody>
      </p:sp>
      <p:sp>
        <p:nvSpPr>
          <p:cNvPr id="418" name="Google Shape;418;p36"/>
          <p:cNvSpPr/>
          <p:nvPr/>
        </p:nvSpPr>
        <p:spPr>
          <a:xfrm rot="-257646">
            <a:off x="7775996" y="3648084"/>
            <a:ext cx="574585" cy="354274"/>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noFill/>
                <a:latin typeface="Baloo"/>
              </a:rPr>
              <a:t>+5</a:t>
            </a:r>
          </a:p>
        </p:txBody>
      </p:sp>
      <p:grpSp>
        <p:nvGrpSpPr>
          <p:cNvPr id="419" name="Google Shape;419;p36"/>
          <p:cNvGrpSpPr/>
          <p:nvPr/>
        </p:nvGrpSpPr>
        <p:grpSpPr>
          <a:xfrm>
            <a:off x="380975" y="4106475"/>
            <a:ext cx="1127479" cy="530938"/>
            <a:chOff x="380975" y="4106475"/>
            <a:chExt cx="1127479" cy="530938"/>
          </a:xfrm>
        </p:grpSpPr>
        <p:sp>
          <p:nvSpPr>
            <p:cNvPr id="420" name="Google Shape;420;p36"/>
            <p:cNvSpPr/>
            <p:nvPr/>
          </p:nvSpPr>
          <p:spPr>
            <a:xfrm flipH="1">
              <a:off x="380975" y="4570587"/>
              <a:ext cx="664502" cy="66826"/>
            </a:xfrm>
            <a:custGeom>
              <a:avLst/>
              <a:gdLst/>
              <a:ahLst/>
              <a:cxnLst/>
              <a:rect l="l" t="t" r="r" b="b"/>
              <a:pathLst>
                <a:path w="7289" h="733" fill="none" extrusionOk="0">
                  <a:moveTo>
                    <a:pt x="0" y="1"/>
                  </a:moveTo>
                  <a:cubicBezTo>
                    <a:pt x="732" y="1"/>
                    <a:pt x="732" y="733"/>
                    <a:pt x="1464" y="733"/>
                  </a:cubicBezTo>
                  <a:cubicBezTo>
                    <a:pt x="2196" y="733"/>
                    <a:pt x="2196" y="1"/>
                    <a:pt x="2913" y="1"/>
                  </a:cubicBezTo>
                  <a:cubicBezTo>
                    <a:pt x="3644" y="1"/>
                    <a:pt x="3644" y="733"/>
                    <a:pt x="4376" y="733"/>
                  </a:cubicBezTo>
                  <a:cubicBezTo>
                    <a:pt x="5108" y="733"/>
                    <a:pt x="5108" y="1"/>
                    <a:pt x="5840" y="1"/>
                  </a:cubicBezTo>
                  <a:cubicBezTo>
                    <a:pt x="6557" y="1"/>
                    <a:pt x="6572" y="733"/>
                    <a:pt x="7289" y="733"/>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6"/>
            <p:cNvSpPr/>
            <p:nvPr/>
          </p:nvSpPr>
          <p:spPr>
            <a:xfrm>
              <a:off x="1280200" y="4106475"/>
              <a:ext cx="228254" cy="228296"/>
            </a:xfrm>
            <a:custGeom>
              <a:avLst/>
              <a:gdLst/>
              <a:ahLst/>
              <a:cxnLst/>
              <a:rect l="l" t="t" r="r" b="b"/>
              <a:pathLst>
                <a:path w="3719" h="3720" fill="none" extrusionOk="0">
                  <a:moveTo>
                    <a:pt x="0" y="1867"/>
                  </a:moveTo>
                  <a:cubicBezTo>
                    <a:pt x="1195" y="2226"/>
                    <a:pt x="1494" y="2509"/>
                    <a:pt x="1852" y="3719"/>
                  </a:cubicBezTo>
                  <a:cubicBezTo>
                    <a:pt x="2211" y="2509"/>
                    <a:pt x="2509" y="2226"/>
                    <a:pt x="3719" y="1867"/>
                  </a:cubicBezTo>
                  <a:cubicBezTo>
                    <a:pt x="2509" y="1494"/>
                    <a:pt x="2211" y="1210"/>
                    <a:pt x="1852" y="0"/>
                  </a:cubicBezTo>
                  <a:cubicBezTo>
                    <a:pt x="1494" y="1210"/>
                    <a:pt x="1195" y="1494"/>
                    <a:pt x="0" y="1867"/>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36"/>
          <p:cNvSpPr/>
          <p:nvPr/>
        </p:nvSpPr>
        <p:spPr>
          <a:xfrm>
            <a:off x="8424000" y="3037250"/>
            <a:ext cx="147900" cy="14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423" name="Google Shape;423;p36"/>
          <p:cNvSpPr/>
          <p:nvPr/>
        </p:nvSpPr>
        <p:spPr>
          <a:xfrm rot="-10081977">
            <a:off x="6715145" y="-197208"/>
            <a:ext cx="3044370" cy="1607386"/>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文本框 2">
            <a:extLst>
              <a:ext uri="{FF2B5EF4-FFF2-40B4-BE49-F238E27FC236}">
                <a16:creationId xmlns:a16="http://schemas.microsoft.com/office/drawing/2014/main" id="{D9D4D9B6-CAF1-9F5F-D6FB-C6E4579F6AAA}"/>
              </a:ext>
            </a:extLst>
          </p:cNvPr>
          <p:cNvSpPr txBox="1"/>
          <p:nvPr/>
        </p:nvSpPr>
        <p:spPr>
          <a:xfrm>
            <a:off x="7078148" y="86295"/>
            <a:ext cx="2569780" cy="400110"/>
          </a:xfrm>
          <a:prstGeom prst="rect">
            <a:avLst/>
          </a:prstGeom>
          <a:noFill/>
        </p:spPr>
        <p:txBody>
          <a:bodyPr wrap="square" rtlCol="0">
            <a:spAutoFit/>
          </a:bodyPr>
          <a:lstStyle/>
          <a:p>
            <a:r>
              <a:rPr lang="en-US" altLang="zh-CN" sz="2000" dirty="0">
                <a:solidFill>
                  <a:schemeClr val="bg2"/>
                </a:solidFill>
                <a:latin typeface="阿里妈妈刀隶体" pitchFamily="2" charset="-122"/>
                <a:ea typeface="阿里妈妈刀隶体" pitchFamily="2" charset="-122"/>
              </a:rPr>
              <a:t>02 </a:t>
            </a:r>
            <a:r>
              <a:rPr lang="zh-CN" altLang="en-US" sz="2000" dirty="0">
                <a:solidFill>
                  <a:schemeClr val="bg2"/>
                </a:solidFill>
                <a:latin typeface="阿里妈妈刀隶体" pitchFamily="2" charset="-122"/>
                <a:ea typeface="阿里妈妈刀隶体" pitchFamily="2" charset="-122"/>
              </a:rPr>
              <a:t>页面功能展示</a:t>
            </a:r>
          </a:p>
        </p:txBody>
      </p:sp>
      <p:pic>
        <p:nvPicPr>
          <p:cNvPr id="2" name="图片 1">
            <a:extLst>
              <a:ext uri="{FF2B5EF4-FFF2-40B4-BE49-F238E27FC236}">
                <a16:creationId xmlns:a16="http://schemas.microsoft.com/office/drawing/2014/main" id="{5391DB68-2918-0515-E452-86E9B59DDEA6}"/>
              </a:ext>
            </a:extLst>
          </p:cNvPr>
          <p:cNvPicPr>
            <a:picLocks noChangeAspect="1"/>
          </p:cNvPicPr>
          <p:nvPr/>
        </p:nvPicPr>
        <p:blipFill>
          <a:blip r:embed="rId3"/>
          <a:stretch>
            <a:fillRect/>
          </a:stretch>
        </p:blipFill>
        <p:spPr>
          <a:xfrm>
            <a:off x="0" y="792733"/>
            <a:ext cx="9144000" cy="4343400"/>
          </a:xfrm>
          <a:prstGeom prst="rect">
            <a:avLst/>
          </a:prstGeom>
        </p:spPr>
      </p:pic>
    </p:spTree>
    <p:extLst>
      <p:ext uri="{BB962C8B-B14F-4D97-AF65-F5344CB8AC3E}">
        <p14:creationId xmlns:p14="http://schemas.microsoft.com/office/powerpoint/2010/main" val="1957689682"/>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6"/>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latin typeface="阿里妈妈东方大楷" pitchFamily="2" charset="-122"/>
                <a:ea typeface="阿里妈妈东方大楷" pitchFamily="2" charset="-122"/>
              </a:rPr>
              <a:t>11 </a:t>
            </a:r>
            <a:r>
              <a:rPr lang="zh-CN" altLang="en-US" dirty="0">
                <a:latin typeface="阿里妈妈东方大楷" pitchFamily="2" charset="-122"/>
                <a:ea typeface="阿里妈妈东方大楷" pitchFamily="2" charset="-122"/>
              </a:rPr>
              <a:t>思维提炼</a:t>
            </a:r>
            <a:endParaRPr dirty="0">
              <a:latin typeface="阿里妈妈东方大楷" pitchFamily="2" charset="-122"/>
              <a:ea typeface="阿里妈妈东方大楷" pitchFamily="2" charset="-122"/>
            </a:endParaRPr>
          </a:p>
        </p:txBody>
      </p:sp>
      <p:sp>
        <p:nvSpPr>
          <p:cNvPr id="418" name="Google Shape;418;p36"/>
          <p:cNvSpPr/>
          <p:nvPr/>
        </p:nvSpPr>
        <p:spPr>
          <a:xfrm rot="-257646">
            <a:off x="7775996" y="3648084"/>
            <a:ext cx="574585" cy="354274"/>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noFill/>
                <a:latin typeface="Baloo"/>
              </a:rPr>
              <a:t>+5</a:t>
            </a:r>
          </a:p>
        </p:txBody>
      </p:sp>
      <p:grpSp>
        <p:nvGrpSpPr>
          <p:cNvPr id="419" name="Google Shape;419;p36"/>
          <p:cNvGrpSpPr/>
          <p:nvPr/>
        </p:nvGrpSpPr>
        <p:grpSpPr>
          <a:xfrm>
            <a:off x="380975" y="4106475"/>
            <a:ext cx="1127479" cy="530938"/>
            <a:chOff x="380975" y="4106475"/>
            <a:chExt cx="1127479" cy="530938"/>
          </a:xfrm>
        </p:grpSpPr>
        <p:sp>
          <p:nvSpPr>
            <p:cNvPr id="420" name="Google Shape;420;p36"/>
            <p:cNvSpPr/>
            <p:nvPr/>
          </p:nvSpPr>
          <p:spPr>
            <a:xfrm flipH="1">
              <a:off x="380975" y="4570587"/>
              <a:ext cx="664502" cy="66826"/>
            </a:xfrm>
            <a:custGeom>
              <a:avLst/>
              <a:gdLst/>
              <a:ahLst/>
              <a:cxnLst/>
              <a:rect l="l" t="t" r="r" b="b"/>
              <a:pathLst>
                <a:path w="7289" h="733" fill="none" extrusionOk="0">
                  <a:moveTo>
                    <a:pt x="0" y="1"/>
                  </a:moveTo>
                  <a:cubicBezTo>
                    <a:pt x="732" y="1"/>
                    <a:pt x="732" y="733"/>
                    <a:pt x="1464" y="733"/>
                  </a:cubicBezTo>
                  <a:cubicBezTo>
                    <a:pt x="2196" y="733"/>
                    <a:pt x="2196" y="1"/>
                    <a:pt x="2913" y="1"/>
                  </a:cubicBezTo>
                  <a:cubicBezTo>
                    <a:pt x="3644" y="1"/>
                    <a:pt x="3644" y="733"/>
                    <a:pt x="4376" y="733"/>
                  </a:cubicBezTo>
                  <a:cubicBezTo>
                    <a:pt x="5108" y="733"/>
                    <a:pt x="5108" y="1"/>
                    <a:pt x="5840" y="1"/>
                  </a:cubicBezTo>
                  <a:cubicBezTo>
                    <a:pt x="6557" y="1"/>
                    <a:pt x="6572" y="733"/>
                    <a:pt x="7289" y="733"/>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6"/>
            <p:cNvSpPr/>
            <p:nvPr/>
          </p:nvSpPr>
          <p:spPr>
            <a:xfrm>
              <a:off x="1280200" y="4106475"/>
              <a:ext cx="228254" cy="228296"/>
            </a:xfrm>
            <a:custGeom>
              <a:avLst/>
              <a:gdLst/>
              <a:ahLst/>
              <a:cxnLst/>
              <a:rect l="l" t="t" r="r" b="b"/>
              <a:pathLst>
                <a:path w="3719" h="3720" fill="none" extrusionOk="0">
                  <a:moveTo>
                    <a:pt x="0" y="1867"/>
                  </a:moveTo>
                  <a:cubicBezTo>
                    <a:pt x="1195" y="2226"/>
                    <a:pt x="1494" y="2509"/>
                    <a:pt x="1852" y="3719"/>
                  </a:cubicBezTo>
                  <a:cubicBezTo>
                    <a:pt x="2211" y="2509"/>
                    <a:pt x="2509" y="2226"/>
                    <a:pt x="3719" y="1867"/>
                  </a:cubicBezTo>
                  <a:cubicBezTo>
                    <a:pt x="2509" y="1494"/>
                    <a:pt x="2211" y="1210"/>
                    <a:pt x="1852" y="0"/>
                  </a:cubicBezTo>
                  <a:cubicBezTo>
                    <a:pt x="1494" y="1210"/>
                    <a:pt x="1195" y="1494"/>
                    <a:pt x="0" y="1867"/>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36"/>
          <p:cNvSpPr/>
          <p:nvPr/>
        </p:nvSpPr>
        <p:spPr>
          <a:xfrm>
            <a:off x="8424000" y="3037250"/>
            <a:ext cx="147900" cy="14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423" name="Google Shape;423;p36"/>
          <p:cNvSpPr/>
          <p:nvPr/>
        </p:nvSpPr>
        <p:spPr>
          <a:xfrm rot="-10081977">
            <a:off x="6715145" y="-197208"/>
            <a:ext cx="3044370" cy="1607386"/>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文本框 2">
            <a:extLst>
              <a:ext uri="{FF2B5EF4-FFF2-40B4-BE49-F238E27FC236}">
                <a16:creationId xmlns:a16="http://schemas.microsoft.com/office/drawing/2014/main" id="{D9D4D9B6-CAF1-9F5F-D6FB-C6E4579F6AAA}"/>
              </a:ext>
            </a:extLst>
          </p:cNvPr>
          <p:cNvSpPr txBox="1"/>
          <p:nvPr/>
        </p:nvSpPr>
        <p:spPr>
          <a:xfrm>
            <a:off x="7078148" y="86295"/>
            <a:ext cx="2569780" cy="400110"/>
          </a:xfrm>
          <a:prstGeom prst="rect">
            <a:avLst/>
          </a:prstGeom>
          <a:noFill/>
        </p:spPr>
        <p:txBody>
          <a:bodyPr wrap="square" rtlCol="0">
            <a:spAutoFit/>
          </a:bodyPr>
          <a:lstStyle/>
          <a:p>
            <a:r>
              <a:rPr lang="en-US" altLang="zh-CN" sz="2000" dirty="0">
                <a:solidFill>
                  <a:schemeClr val="bg2"/>
                </a:solidFill>
                <a:latin typeface="阿里妈妈刀隶体" pitchFamily="2" charset="-122"/>
                <a:ea typeface="阿里妈妈刀隶体" pitchFamily="2" charset="-122"/>
              </a:rPr>
              <a:t>02 </a:t>
            </a:r>
            <a:r>
              <a:rPr lang="zh-CN" altLang="en-US" sz="2000" dirty="0">
                <a:solidFill>
                  <a:schemeClr val="bg2"/>
                </a:solidFill>
                <a:latin typeface="阿里妈妈刀隶体" pitchFamily="2" charset="-122"/>
                <a:ea typeface="阿里妈妈刀隶体" pitchFamily="2" charset="-122"/>
              </a:rPr>
              <a:t>页面功能展示</a:t>
            </a:r>
          </a:p>
        </p:txBody>
      </p:sp>
      <p:sp>
        <p:nvSpPr>
          <p:cNvPr id="2" name="Google Shape;287;p31">
            <a:extLst>
              <a:ext uri="{FF2B5EF4-FFF2-40B4-BE49-F238E27FC236}">
                <a16:creationId xmlns:a16="http://schemas.microsoft.com/office/drawing/2014/main" id="{3ECBC69D-395E-A572-4FB0-F63EBFD19E47}"/>
              </a:ext>
            </a:extLst>
          </p:cNvPr>
          <p:cNvSpPr txBox="1">
            <a:spLocks/>
          </p:cNvSpPr>
          <p:nvPr/>
        </p:nvSpPr>
        <p:spPr>
          <a:xfrm>
            <a:off x="655613" y="1125597"/>
            <a:ext cx="7541131" cy="375777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Aft>
                <a:spcPts val="1000"/>
              </a:spcAft>
              <a:buFont typeface="Arial" panose="020B0604020202020204" pitchFamily="34" charset="0"/>
              <a:buChar char="•"/>
            </a:pPr>
            <a:r>
              <a:rPr lang="zh-CN" altLang="en-US" dirty="0">
                <a:latin typeface="阿里妈妈东方大楷" pitchFamily="2" charset="-122"/>
                <a:ea typeface="阿里妈妈东方大楷" pitchFamily="2" charset="-122"/>
              </a:rPr>
              <a:t>用户可直接使用思维导图生成工具进行设计</a:t>
            </a:r>
            <a:endParaRPr lang="en-US" altLang="zh-CN" dirty="0">
              <a:latin typeface="阿里妈妈东方大楷" pitchFamily="2" charset="-122"/>
              <a:ea typeface="阿里妈妈东方大楷" pitchFamily="2" charset="-122"/>
            </a:endParaRPr>
          </a:p>
          <a:p>
            <a:pPr marL="285750" indent="-285750">
              <a:spcAft>
                <a:spcPts val="1000"/>
              </a:spcAft>
              <a:buFont typeface="Arial" panose="020B0604020202020204" pitchFamily="34" charset="0"/>
              <a:buChar char="•"/>
            </a:pPr>
            <a:r>
              <a:rPr lang="zh-CN" altLang="en-US" dirty="0">
                <a:latin typeface="阿里妈妈东方大楷" pitchFamily="2" charset="-122"/>
                <a:ea typeface="阿里妈妈东方大楷" pitchFamily="2" charset="-122"/>
              </a:rPr>
              <a:t>用户可一键执行</a:t>
            </a:r>
            <a:r>
              <a:rPr lang="zh-CN" altLang="en-US" dirty="0">
                <a:solidFill>
                  <a:schemeClr val="bg2"/>
                </a:solidFill>
                <a:latin typeface="阿里妈妈东方大楷" pitchFamily="2" charset="-122"/>
                <a:ea typeface="阿里妈妈东方大楷" pitchFamily="2" charset="-122"/>
              </a:rPr>
              <a:t>思维提炼功能</a:t>
            </a:r>
            <a:r>
              <a:rPr lang="zh-CN" altLang="en-US" dirty="0">
                <a:latin typeface="阿里妈妈东方大楷" pitchFamily="2" charset="-122"/>
                <a:ea typeface="阿里妈妈东方大楷" pitchFamily="2" charset="-122"/>
              </a:rPr>
              <a:t>，</a:t>
            </a:r>
            <a:r>
              <a:rPr lang="en-US" altLang="zh-CN" dirty="0">
                <a:latin typeface="阿里妈妈东方大楷" pitchFamily="2" charset="-122"/>
                <a:ea typeface="阿里妈妈东方大楷" pitchFamily="2" charset="-122"/>
              </a:rPr>
              <a:t>AI</a:t>
            </a:r>
            <a:r>
              <a:rPr lang="zh-CN" altLang="en-US" dirty="0">
                <a:latin typeface="阿里妈妈东方大楷" pitchFamily="2" charset="-122"/>
                <a:ea typeface="阿里妈妈东方大楷" pitchFamily="2" charset="-122"/>
              </a:rPr>
              <a:t>会读取用户文档从而返回</a:t>
            </a:r>
            <a:r>
              <a:rPr lang="zh-CN" altLang="en-US" dirty="0">
                <a:solidFill>
                  <a:schemeClr val="bg2"/>
                </a:solidFill>
                <a:latin typeface="阿里妈妈东方大楷" pitchFamily="2" charset="-122"/>
                <a:ea typeface="阿里妈妈东方大楷" pitchFamily="2" charset="-122"/>
              </a:rPr>
              <a:t>大纲内容</a:t>
            </a:r>
            <a:endParaRPr lang="en-US" altLang="zh-CN" dirty="0">
              <a:solidFill>
                <a:schemeClr val="bg2"/>
              </a:solidFill>
              <a:latin typeface="阿里妈妈东方大楷" pitchFamily="2" charset="-122"/>
              <a:ea typeface="阿里妈妈东方大楷" pitchFamily="2" charset="-122"/>
            </a:endParaRPr>
          </a:p>
          <a:p>
            <a:pPr marL="285750" indent="-285750">
              <a:spcAft>
                <a:spcPts val="1000"/>
              </a:spcAft>
              <a:buFont typeface="Arial" panose="020B0604020202020204" pitchFamily="34" charset="0"/>
              <a:buChar char="•"/>
            </a:pPr>
            <a:r>
              <a:rPr lang="zh-CN" altLang="en-US" dirty="0">
                <a:latin typeface="阿里妈妈东方大楷" pitchFamily="2" charset="-122"/>
                <a:ea typeface="阿里妈妈东方大楷" pitchFamily="2" charset="-122"/>
              </a:rPr>
              <a:t>用户可一键复制</a:t>
            </a:r>
            <a:r>
              <a:rPr lang="en-US" altLang="zh-CN" dirty="0">
                <a:latin typeface="阿里妈妈东方大楷" pitchFamily="2" charset="-122"/>
                <a:ea typeface="阿里妈妈东方大楷" pitchFamily="2" charset="-122"/>
              </a:rPr>
              <a:t>AI</a:t>
            </a:r>
            <a:r>
              <a:rPr lang="zh-CN" altLang="en-US" dirty="0">
                <a:latin typeface="阿里妈妈东方大楷" pitchFamily="2" charset="-122"/>
                <a:ea typeface="阿里妈妈东方大楷" pitchFamily="2" charset="-122"/>
              </a:rPr>
              <a:t>大纲生成思维导图</a:t>
            </a:r>
            <a:endParaRPr lang="en-US" altLang="zh-CN" dirty="0">
              <a:latin typeface="阿里妈妈东方大楷" pitchFamily="2" charset="-122"/>
              <a:ea typeface="阿里妈妈东方大楷" pitchFamily="2" charset="-122"/>
            </a:endParaRPr>
          </a:p>
        </p:txBody>
      </p:sp>
    </p:spTree>
    <p:extLst>
      <p:ext uri="{BB962C8B-B14F-4D97-AF65-F5344CB8AC3E}">
        <p14:creationId xmlns:p14="http://schemas.microsoft.com/office/powerpoint/2010/main" val="7933849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6"/>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latin typeface="阿里妈妈东方大楷" pitchFamily="2" charset="-122"/>
                <a:ea typeface="阿里妈妈东方大楷" pitchFamily="2" charset="-122"/>
              </a:rPr>
              <a:t>11 </a:t>
            </a:r>
            <a:r>
              <a:rPr lang="zh-CN" altLang="en-US" dirty="0">
                <a:latin typeface="阿里妈妈东方大楷" pitchFamily="2" charset="-122"/>
                <a:ea typeface="阿里妈妈东方大楷" pitchFamily="2" charset="-122"/>
              </a:rPr>
              <a:t>思维提炼</a:t>
            </a:r>
            <a:endParaRPr dirty="0">
              <a:latin typeface="阿里妈妈东方大楷" pitchFamily="2" charset="-122"/>
              <a:ea typeface="阿里妈妈东方大楷" pitchFamily="2" charset="-122"/>
            </a:endParaRPr>
          </a:p>
        </p:txBody>
      </p:sp>
      <p:sp>
        <p:nvSpPr>
          <p:cNvPr id="418" name="Google Shape;418;p36"/>
          <p:cNvSpPr/>
          <p:nvPr/>
        </p:nvSpPr>
        <p:spPr>
          <a:xfrm rot="-257646">
            <a:off x="7775996" y="3648084"/>
            <a:ext cx="574585" cy="354274"/>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noFill/>
                <a:latin typeface="Baloo"/>
              </a:rPr>
              <a:t>+5</a:t>
            </a:r>
          </a:p>
        </p:txBody>
      </p:sp>
      <p:grpSp>
        <p:nvGrpSpPr>
          <p:cNvPr id="419" name="Google Shape;419;p36"/>
          <p:cNvGrpSpPr/>
          <p:nvPr/>
        </p:nvGrpSpPr>
        <p:grpSpPr>
          <a:xfrm>
            <a:off x="380975" y="4106475"/>
            <a:ext cx="1127479" cy="530938"/>
            <a:chOff x="380975" y="4106475"/>
            <a:chExt cx="1127479" cy="530938"/>
          </a:xfrm>
        </p:grpSpPr>
        <p:sp>
          <p:nvSpPr>
            <p:cNvPr id="420" name="Google Shape;420;p36"/>
            <p:cNvSpPr/>
            <p:nvPr/>
          </p:nvSpPr>
          <p:spPr>
            <a:xfrm flipH="1">
              <a:off x="380975" y="4570587"/>
              <a:ext cx="664502" cy="66826"/>
            </a:xfrm>
            <a:custGeom>
              <a:avLst/>
              <a:gdLst/>
              <a:ahLst/>
              <a:cxnLst/>
              <a:rect l="l" t="t" r="r" b="b"/>
              <a:pathLst>
                <a:path w="7289" h="733" fill="none" extrusionOk="0">
                  <a:moveTo>
                    <a:pt x="0" y="1"/>
                  </a:moveTo>
                  <a:cubicBezTo>
                    <a:pt x="732" y="1"/>
                    <a:pt x="732" y="733"/>
                    <a:pt x="1464" y="733"/>
                  </a:cubicBezTo>
                  <a:cubicBezTo>
                    <a:pt x="2196" y="733"/>
                    <a:pt x="2196" y="1"/>
                    <a:pt x="2913" y="1"/>
                  </a:cubicBezTo>
                  <a:cubicBezTo>
                    <a:pt x="3644" y="1"/>
                    <a:pt x="3644" y="733"/>
                    <a:pt x="4376" y="733"/>
                  </a:cubicBezTo>
                  <a:cubicBezTo>
                    <a:pt x="5108" y="733"/>
                    <a:pt x="5108" y="1"/>
                    <a:pt x="5840" y="1"/>
                  </a:cubicBezTo>
                  <a:cubicBezTo>
                    <a:pt x="6557" y="1"/>
                    <a:pt x="6572" y="733"/>
                    <a:pt x="7289" y="733"/>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6"/>
            <p:cNvSpPr/>
            <p:nvPr/>
          </p:nvSpPr>
          <p:spPr>
            <a:xfrm>
              <a:off x="1280200" y="4106475"/>
              <a:ext cx="228254" cy="228296"/>
            </a:xfrm>
            <a:custGeom>
              <a:avLst/>
              <a:gdLst/>
              <a:ahLst/>
              <a:cxnLst/>
              <a:rect l="l" t="t" r="r" b="b"/>
              <a:pathLst>
                <a:path w="3719" h="3720" fill="none" extrusionOk="0">
                  <a:moveTo>
                    <a:pt x="0" y="1867"/>
                  </a:moveTo>
                  <a:cubicBezTo>
                    <a:pt x="1195" y="2226"/>
                    <a:pt x="1494" y="2509"/>
                    <a:pt x="1852" y="3719"/>
                  </a:cubicBezTo>
                  <a:cubicBezTo>
                    <a:pt x="2211" y="2509"/>
                    <a:pt x="2509" y="2226"/>
                    <a:pt x="3719" y="1867"/>
                  </a:cubicBezTo>
                  <a:cubicBezTo>
                    <a:pt x="2509" y="1494"/>
                    <a:pt x="2211" y="1210"/>
                    <a:pt x="1852" y="0"/>
                  </a:cubicBezTo>
                  <a:cubicBezTo>
                    <a:pt x="1494" y="1210"/>
                    <a:pt x="1195" y="1494"/>
                    <a:pt x="0" y="1867"/>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36"/>
          <p:cNvSpPr/>
          <p:nvPr/>
        </p:nvSpPr>
        <p:spPr>
          <a:xfrm>
            <a:off x="8424000" y="3037250"/>
            <a:ext cx="147900" cy="14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423" name="Google Shape;423;p36"/>
          <p:cNvSpPr/>
          <p:nvPr/>
        </p:nvSpPr>
        <p:spPr>
          <a:xfrm rot="-10081977">
            <a:off x="6715145" y="-197208"/>
            <a:ext cx="3044370" cy="1607386"/>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文本框 2">
            <a:extLst>
              <a:ext uri="{FF2B5EF4-FFF2-40B4-BE49-F238E27FC236}">
                <a16:creationId xmlns:a16="http://schemas.microsoft.com/office/drawing/2014/main" id="{D9D4D9B6-CAF1-9F5F-D6FB-C6E4579F6AAA}"/>
              </a:ext>
            </a:extLst>
          </p:cNvPr>
          <p:cNvSpPr txBox="1"/>
          <p:nvPr/>
        </p:nvSpPr>
        <p:spPr>
          <a:xfrm>
            <a:off x="7078148" y="86295"/>
            <a:ext cx="2569780" cy="400110"/>
          </a:xfrm>
          <a:prstGeom prst="rect">
            <a:avLst/>
          </a:prstGeom>
          <a:noFill/>
        </p:spPr>
        <p:txBody>
          <a:bodyPr wrap="square" rtlCol="0">
            <a:spAutoFit/>
          </a:bodyPr>
          <a:lstStyle/>
          <a:p>
            <a:r>
              <a:rPr lang="en-US" altLang="zh-CN" sz="2000" dirty="0">
                <a:solidFill>
                  <a:schemeClr val="bg2"/>
                </a:solidFill>
                <a:latin typeface="阿里妈妈刀隶体" pitchFamily="2" charset="-122"/>
                <a:ea typeface="阿里妈妈刀隶体" pitchFamily="2" charset="-122"/>
              </a:rPr>
              <a:t>02 </a:t>
            </a:r>
            <a:r>
              <a:rPr lang="zh-CN" altLang="en-US" sz="2000" dirty="0">
                <a:solidFill>
                  <a:schemeClr val="bg2"/>
                </a:solidFill>
                <a:latin typeface="阿里妈妈刀隶体" pitchFamily="2" charset="-122"/>
                <a:ea typeface="阿里妈妈刀隶体" pitchFamily="2" charset="-122"/>
              </a:rPr>
              <a:t>页面功能展示</a:t>
            </a:r>
          </a:p>
        </p:txBody>
      </p:sp>
      <p:pic>
        <p:nvPicPr>
          <p:cNvPr id="4" name="图片 3">
            <a:extLst>
              <a:ext uri="{FF2B5EF4-FFF2-40B4-BE49-F238E27FC236}">
                <a16:creationId xmlns:a16="http://schemas.microsoft.com/office/drawing/2014/main" id="{906B0372-910D-1B17-F9B1-0F3813091EF6}"/>
              </a:ext>
            </a:extLst>
          </p:cNvPr>
          <p:cNvPicPr>
            <a:picLocks noChangeAspect="1"/>
          </p:cNvPicPr>
          <p:nvPr/>
        </p:nvPicPr>
        <p:blipFill>
          <a:blip r:embed="rId3"/>
          <a:stretch>
            <a:fillRect/>
          </a:stretch>
        </p:blipFill>
        <p:spPr>
          <a:xfrm>
            <a:off x="0" y="800100"/>
            <a:ext cx="9144000" cy="4343400"/>
          </a:xfrm>
          <a:prstGeom prst="rect">
            <a:avLst/>
          </a:prstGeom>
        </p:spPr>
      </p:pic>
    </p:spTree>
    <p:extLst>
      <p:ext uri="{BB962C8B-B14F-4D97-AF65-F5344CB8AC3E}">
        <p14:creationId xmlns:p14="http://schemas.microsoft.com/office/powerpoint/2010/main" val="2584534382"/>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6"/>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latin typeface="阿里妈妈东方大楷" pitchFamily="2" charset="-122"/>
                <a:ea typeface="阿里妈妈东方大楷" pitchFamily="2" charset="-122"/>
              </a:rPr>
              <a:t>11 </a:t>
            </a:r>
            <a:r>
              <a:rPr lang="zh-CN" altLang="en-US" dirty="0">
                <a:latin typeface="阿里妈妈东方大楷" pitchFamily="2" charset="-122"/>
                <a:ea typeface="阿里妈妈东方大楷" pitchFamily="2" charset="-122"/>
              </a:rPr>
              <a:t>思维提炼</a:t>
            </a:r>
            <a:endParaRPr dirty="0">
              <a:latin typeface="阿里妈妈东方大楷" pitchFamily="2" charset="-122"/>
              <a:ea typeface="阿里妈妈东方大楷" pitchFamily="2" charset="-122"/>
            </a:endParaRPr>
          </a:p>
        </p:txBody>
      </p:sp>
      <p:sp>
        <p:nvSpPr>
          <p:cNvPr id="418" name="Google Shape;418;p36"/>
          <p:cNvSpPr/>
          <p:nvPr/>
        </p:nvSpPr>
        <p:spPr>
          <a:xfrm rot="-257646">
            <a:off x="7775996" y="3648084"/>
            <a:ext cx="574585" cy="354274"/>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noFill/>
                <a:latin typeface="Baloo"/>
              </a:rPr>
              <a:t>+5</a:t>
            </a:r>
          </a:p>
        </p:txBody>
      </p:sp>
      <p:grpSp>
        <p:nvGrpSpPr>
          <p:cNvPr id="419" name="Google Shape;419;p36"/>
          <p:cNvGrpSpPr/>
          <p:nvPr/>
        </p:nvGrpSpPr>
        <p:grpSpPr>
          <a:xfrm>
            <a:off x="380975" y="4106475"/>
            <a:ext cx="1127479" cy="530938"/>
            <a:chOff x="380975" y="4106475"/>
            <a:chExt cx="1127479" cy="530938"/>
          </a:xfrm>
        </p:grpSpPr>
        <p:sp>
          <p:nvSpPr>
            <p:cNvPr id="420" name="Google Shape;420;p36"/>
            <p:cNvSpPr/>
            <p:nvPr/>
          </p:nvSpPr>
          <p:spPr>
            <a:xfrm flipH="1">
              <a:off x="380975" y="4570587"/>
              <a:ext cx="664502" cy="66826"/>
            </a:xfrm>
            <a:custGeom>
              <a:avLst/>
              <a:gdLst/>
              <a:ahLst/>
              <a:cxnLst/>
              <a:rect l="l" t="t" r="r" b="b"/>
              <a:pathLst>
                <a:path w="7289" h="733" fill="none" extrusionOk="0">
                  <a:moveTo>
                    <a:pt x="0" y="1"/>
                  </a:moveTo>
                  <a:cubicBezTo>
                    <a:pt x="732" y="1"/>
                    <a:pt x="732" y="733"/>
                    <a:pt x="1464" y="733"/>
                  </a:cubicBezTo>
                  <a:cubicBezTo>
                    <a:pt x="2196" y="733"/>
                    <a:pt x="2196" y="1"/>
                    <a:pt x="2913" y="1"/>
                  </a:cubicBezTo>
                  <a:cubicBezTo>
                    <a:pt x="3644" y="1"/>
                    <a:pt x="3644" y="733"/>
                    <a:pt x="4376" y="733"/>
                  </a:cubicBezTo>
                  <a:cubicBezTo>
                    <a:pt x="5108" y="733"/>
                    <a:pt x="5108" y="1"/>
                    <a:pt x="5840" y="1"/>
                  </a:cubicBezTo>
                  <a:cubicBezTo>
                    <a:pt x="6557" y="1"/>
                    <a:pt x="6572" y="733"/>
                    <a:pt x="7289" y="733"/>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6"/>
            <p:cNvSpPr/>
            <p:nvPr/>
          </p:nvSpPr>
          <p:spPr>
            <a:xfrm>
              <a:off x="1280200" y="4106475"/>
              <a:ext cx="228254" cy="228296"/>
            </a:xfrm>
            <a:custGeom>
              <a:avLst/>
              <a:gdLst/>
              <a:ahLst/>
              <a:cxnLst/>
              <a:rect l="l" t="t" r="r" b="b"/>
              <a:pathLst>
                <a:path w="3719" h="3720" fill="none" extrusionOk="0">
                  <a:moveTo>
                    <a:pt x="0" y="1867"/>
                  </a:moveTo>
                  <a:cubicBezTo>
                    <a:pt x="1195" y="2226"/>
                    <a:pt x="1494" y="2509"/>
                    <a:pt x="1852" y="3719"/>
                  </a:cubicBezTo>
                  <a:cubicBezTo>
                    <a:pt x="2211" y="2509"/>
                    <a:pt x="2509" y="2226"/>
                    <a:pt x="3719" y="1867"/>
                  </a:cubicBezTo>
                  <a:cubicBezTo>
                    <a:pt x="2509" y="1494"/>
                    <a:pt x="2211" y="1210"/>
                    <a:pt x="1852" y="0"/>
                  </a:cubicBezTo>
                  <a:cubicBezTo>
                    <a:pt x="1494" y="1210"/>
                    <a:pt x="1195" y="1494"/>
                    <a:pt x="0" y="1867"/>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36"/>
          <p:cNvSpPr/>
          <p:nvPr/>
        </p:nvSpPr>
        <p:spPr>
          <a:xfrm>
            <a:off x="8424000" y="3037250"/>
            <a:ext cx="147900" cy="14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423" name="Google Shape;423;p36"/>
          <p:cNvSpPr/>
          <p:nvPr/>
        </p:nvSpPr>
        <p:spPr>
          <a:xfrm rot="-10081977">
            <a:off x="6715145" y="-197208"/>
            <a:ext cx="3044370" cy="1607386"/>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文本框 2">
            <a:extLst>
              <a:ext uri="{FF2B5EF4-FFF2-40B4-BE49-F238E27FC236}">
                <a16:creationId xmlns:a16="http://schemas.microsoft.com/office/drawing/2014/main" id="{D9D4D9B6-CAF1-9F5F-D6FB-C6E4579F6AAA}"/>
              </a:ext>
            </a:extLst>
          </p:cNvPr>
          <p:cNvSpPr txBox="1"/>
          <p:nvPr/>
        </p:nvSpPr>
        <p:spPr>
          <a:xfrm>
            <a:off x="7078148" y="86295"/>
            <a:ext cx="2569780" cy="400110"/>
          </a:xfrm>
          <a:prstGeom prst="rect">
            <a:avLst/>
          </a:prstGeom>
          <a:noFill/>
        </p:spPr>
        <p:txBody>
          <a:bodyPr wrap="square" rtlCol="0">
            <a:spAutoFit/>
          </a:bodyPr>
          <a:lstStyle/>
          <a:p>
            <a:r>
              <a:rPr lang="en-US" altLang="zh-CN" sz="2000" dirty="0">
                <a:solidFill>
                  <a:schemeClr val="bg2"/>
                </a:solidFill>
                <a:latin typeface="阿里妈妈刀隶体" pitchFamily="2" charset="-122"/>
                <a:ea typeface="阿里妈妈刀隶体" pitchFamily="2" charset="-122"/>
              </a:rPr>
              <a:t>02 </a:t>
            </a:r>
            <a:r>
              <a:rPr lang="zh-CN" altLang="en-US" sz="2000" dirty="0">
                <a:solidFill>
                  <a:schemeClr val="bg2"/>
                </a:solidFill>
                <a:latin typeface="阿里妈妈刀隶体" pitchFamily="2" charset="-122"/>
                <a:ea typeface="阿里妈妈刀隶体" pitchFamily="2" charset="-122"/>
              </a:rPr>
              <a:t>页面功能展示</a:t>
            </a:r>
          </a:p>
        </p:txBody>
      </p:sp>
      <p:pic>
        <p:nvPicPr>
          <p:cNvPr id="4" name="图片 3">
            <a:extLst>
              <a:ext uri="{FF2B5EF4-FFF2-40B4-BE49-F238E27FC236}">
                <a16:creationId xmlns:a16="http://schemas.microsoft.com/office/drawing/2014/main" id="{4F4CC547-6DCE-81AA-C3DE-A9E94E6B845E}"/>
              </a:ext>
            </a:extLst>
          </p:cNvPr>
          <p:cNvPicPr>
            <a:picLocks noChangeAspect="1"/>
          </p:cNvPicPr>
          <p:nvPr/>
        </p:nvPicPr>
        <p:blipFill>
          <a:blip r:embed="rId3"/>
          <a:stretch>
            <a:fillRect/>
          </a:stretch>
        </p:blipFill>
        <p:spPr>
          <a:xfrm>
            <a:off x="0" y="800100"/>
            <a:ext cx="9144000" cy="4343400"/>
          </a:xfrm>
          <a:prstGeom prst="rect">
            <a:avLst/>
          </a:prstGeom>
        </p:spPr>
      </p:pic>
    </p:spTree>
    <p:extLst>
      <p:ext uri="{BB962C8B-B14F-4D97-AF65-F5344CB8AC3E}">
        <p14:creationId xmlns:p14="http://schemas.microsoft.com/office/powerpoint/2010/main" val="3366394325"/>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6"/>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latin typeface="阿里妈妈东方大楷" pitchFamily="2" charset="-122"/>
                <a:ea typeface="阿里妈妈东方大楷" pitchFamily="2" charset="-122"/>
              </a:rPr>
              <a:t>12 </a:t>
            </a:r>
            <a:r>
              <a:rPr lang="zh-CN" altLang="en-US" dirty="0">
                <a:latin typeface="阿里妈妈东方大楷" pitchFamily="2" charset="-122"/>
                <a:ea typeface="阿里妈妈东方大楷" pitchFamily="2" charset="-122"/>
              </a:rPr>
              <a:t>热力展示</a:t>
            </a:r>
            <a:endParaRPr dirty="0">
              <a:latin typeface="阿里妈妈东方大楷" pitchFamily="2" charset="-122"/>
              <a:ea typeface="阿里妈妈东方大楷" pitchFamily="2" charset="-122"/>
            </a:endParaRPr>
          </a:p>
        </p:txBody>
      </p:sp>
      <p:sp>
        <p:nvSpPr>
          <p:cNvPr id="418" name="Google Shape;418;p36"/>
          <p:cNvSpPr/>
          <p:nvPr/>
        </p:nvSpPr>
        <p:spPr>
          <a:xfrm rot="-257646">
            <a:off x="7775996" y="3648084"/>
            <a:ext cx="574585" cy="354274"/>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noFill/>
                <a:latin typeface="Baloo"/>
              </a:rPr>
              <a:t>+5</a:t>
            </a:r>
          </a:p>
        </p:txBody>
      </p:sp>
      <p:grpSp>
        <p:nvGrpSpPr>
          <p:cNvPr id="419" name="Google Shape;419;p36"/>
          <p:cNvGrpSpPr/>
          <p:nvPr/>
        </p:nvGrpSpPr>
        <p:grpSpPr>
          <a:xfrm>
            <a:off x="380975" y="4106475"/>
            <a:ext cx="1127479" cy="530938"/>
            <a:chOff x="380975" y="4106475"/>
            <a:chExt cx="1127479" cy="530938"/>
          </a:xfrm>
        </p:grpSpPr>
        <p:sp>
          <p:nvSpPr>
            <p:cNvPr id="420" name="Google Shape;420;p36"/>
            <p:cNvSpPr/>
            <p:nvPr/>
          </p:nvSpPr>
          <p:spPr>
            <a:xfrm flipH="1">
              <a:off x="380975" y="4570587"/>
              <a:ext cx="664502" cy="66826"/>
            </a:xfrm>
            <a:custGeom>
              <a:avLst/>
              <a:gdLst/>
              <a:ahLst/>
              <a:cxnLst/>
              <a:rect l="l" t="t" r="r" b="b"/>
              <a:pathLst>
                <a:path w="7289" h="733" fill="none" extrusionOk="0">
                  <a:moveTo>
                    <a:pt x="0" y="1"/>
                  </a:moveTo>
                  <a:cubicBezTo>
                    <a:pt x="732" y="1"/>
                    <a:pt x="732" y="733"/>
                    <a:pt x="1464" y="733"/>
                  </a:cubicBezTo>
                  <a:cubicBezTo>
                    <a:pt x="2196" y="733"/>
                    <a:pt x="2196" y="1"/>
                    <a:pt x="2913" y="1"/>
                  </a:cubicBezTo>
                  <a:cubicBezTo>
                    <a:pt x="3644" y="1"/>
                    <a:pt x="3644" y="733"/>
                    <a:pt x="4376" y="733"/>
                  </a:cubicBezTo>
                  <a:cubicBezTo>
                    <a:pt x="5108" y="733"/>
                    <a:pt x="5108" y="1"/>
                    <a:pt x="5840" y="1"/>
                  </a:cubicBezTo>
                  <a:cubicBezTo>
                    <a:pt x="6557" y="1"/>
                    <a:pt x="6572" y="733"/>
                    <a:pt x="7289" y="733"/>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6"/>
            <p:cNvSpPr/>
            <p:nvPr/>
          </p:nvSpPr>
          <p:spPr>
            <a:xfrm>
              <a:off x="1280200" y="4106475"/>
              <a:ext cx="228254" cy="228296"/>
            </a:xfrm>
            <a:custGeom>
              <a:avLst/>
              <a:gdLst/>
              <a:ahLst/>
              <a:cxnLst/>
              <a:rect l="l" t="t" r="r" b="b"/>
              <a:pathLst>
                <a:path w="3719" h="3720" fill="none" extrusionOk="0">
                  <a:moveTo>
                    <a:pt x="0" y="1867"/>
                  </a:moveTo>
                  <a:cubicBezTo>
                    <a:pt x="1195" y="2226"/>
                    <a:pt x="1494" y="2509"/>
                    <a:pt x="1852" y="3719"/>
                  </a:cubicBezTo>
                  <a:cubicBezTo>
                    <a:pt x="2211" y="2509"/>
                    <a:pt x="2509" y="2226"/>
                    <a:pt x="3719" y="1867"/>
                  </a:cubicBezTo>
                  <a:cubicBezTo>
                    <a:pt x="2509" y="1494"/>
                    <a:pt x="2211" y="1210"/>
                    <a:pt x="1852" y="0"/>
                  </a:cubicBezTo>
                  <a:cubicBezTo>
                    <a:pt x="1494" y="1210"/>
                    <a:pt x="1195" y="1494"/>
                    <a:pt x="0" y="1867"/>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36"/>
          <p:cNvSpPr/>
          <p:nvPr/>
        </p:nvSpPr>
        <p:spPr>
          <a:xfrm>
            <a:off x="8424000" y="3037250"/>
            <a:ext cx="147900" cy="14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423" name="Google Shape;423;p36"/>
          <p:cNvSpPr/>
          <p:nvPr/>
        </p:nvSpPr>
        <p:spPr>
          <a:xfrm rot="-10081977">
            <a:off x="6715145" y="-197208"/>
            <a:ext cx="3044370" cy="1607386"/>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文本框 2">
            <a:extLst>
              <a:ext uri="{FF2B5EF4-FFF2-40B4-BE49-F238E27FC236}">
                <a16:creationId xmlns:a16="http://schemas.microsoft.com/office/drawing/2014/main" id="{D9D4D9B6-CAF1-9F5F-D6FB-C6E4579F6AAA}"/>
              </a:ext>
            </a:extLst>
          </p:cNvPr>
          <p:cNvSpPr txBox="1"/>
          <p:nvPr/>
        </p:nvSpPr>
        <p:spPr>
          <a:xfrm>
            <a:off x="7078148" y="86295"/>
            <a:ext cx="2569780" cy="400110"/>
          </a:xfrm>
          <a:prstGeom prst="rect">
            <a:avLst/>
          </a:prstGeom>
          <a:noFill/>
        </p:spPr>
        <p:txBody>
          <a:bodyPr wrap="square" rtlCol="0">
            <a:spAutoFit/>
          </a:bodyPr>
          <a:lstStyle/>
          <a:p>
            <a:r>
              <a:rPr lang="en-US" altLang="zh-CN" sz="2000" dirty="0">
                <a:solidFill>
                  <a:schemeClr val="bg2"/>
                </a:solidFill>
                <a:latin typeface="阿里妈妈刀隶体" pitchFamily="2" charset="-122"/>
                <a:ea typeface="阿里妈妈刀隶体" pitchFamily="2" charset="-122"/>
              </a:rPr>
              <a:t>02 </a:t>
            </a:r>
            <a:r>
              <a:rPr lang="zh-CN" altLang="en-US" sz="2000" dirty="0">
                <a:solidFill>
                  <a:schemeClr val="bg2"/>
                </a:solidFill>
                <a:latin typeface="阿里妈妈刀隶体" pitchFamily="2" charset="-122"/>
                <a:ea typeface="阿里妈妈刀隶体" pitchFamily="2" charset="-122"/>
              </a:rPr>
              <a:t>页面功能展示</a:t>
            </a:r>
          </a:p>
        </p:txBody>
      </p:sp>
      <p:sp>
        <p:nvSpPr>
          <p:cNvPr id="2" name="Google Shape;287;p31">
            <a:extLst>
              <a:ext uri="{FF2B5EF4-FFF2-40B4-BE49-F238E27FC236}">
                <a16:creationId xmlns:a16="http://schemas.microsoft.com/office/drawing/2014/main" id="{92527D87-ED04-0F57-6D75-E9B305D5A4B9}"/>
              </a:ext>
            </a:extLst>
          </p:cNvPr>
          <p:cNvSpPr txBox="1">
            <a:spLocks/>
          </p:cNvSpPr>
          <p:nvPr/>
        </p:nvSpPr>
        <p:spPr>
          <a:xfrm>
            <a:off x="655613" y="1125597"/>
            <a:ext cx="7541131" cy="375777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Aft>
                <a:spcPts val="1000"/>
              </a:spcAft>
              <a:buFont typeface="Arial" panose="020B0604020202020204" pitchFamily="34" charset="0"/>
              <a:buChar char="•"/>
            </a:pPr>
            <a:r>
              <a:rPr lang="zh-CN" altLang="en-US" dirty="0">
                <a:latin typeface="阿里妈妈东方大楷" pitchFamily="2" charset="-122"/>
                <a:ea typeface="阿里妈妈东方大楷" pitchFamily="2" charset="-122"/>
              </a:rPr>
              <a:t>系统自带类</a:t>
            </a:r>
            <a:r>
              <a:rPr lang="en-US" altLang="zh-CN" dirty="0" err="1">
                <a:latin typeface="阿里妈妈东方大楷" pitchFamily="2" charset="-122"/>
                <a:ea typeface="阿里妈妈东方大楷" pitchFamily="2" charset="-122"/>
              </a:rPr>
              <a:t>github</a:t>
            </a:r>
            <a:r>
              <a:rPr lang="zh-CN" altLang="en-US" dirty="0">
                <a:latin typeface="阿里妈妈东方大楷" pitchFamily="2" charset="-122"/>
                <a:ea typeface="阿里妈妈东方大楷" pitchFamily="2" charset="-122"/>
              </a:rPr>
              <a:t>热力图功能</a:t>
            </a:r>
            <a:endParaRPr lang="en-US" altLang="zh-CN" dirty="0">
              <a:latin typeface="阿里妈妈东方大楷" pitchFamily="2" charset="-122"/>
              <a:ea typeface="阿里妈妈东方大楷" pitchFamily="2" charset="-122"/>
            </a:endParaRPr>
          </a:p>
          <a:p>
            <a:pPr marL="285750" indent="-285750">
              <a:spcAft>
                <a:spcPts val="1000"/>
              </a:spcAft>
              <a:buFont typeface="Arial" panose="020B0604020202020204" pitchFamily="34" charset="0"/>
              <a:buChar char="•"/>
            </a:pPr>
            <a:r>
              <a:rPr lang="zh-CN" altLang="en-US" dirty="0">
                <a:latin typeface="阿里妈妈东方大楷" pitchFamily="2" charset="-122"/>
                <a:ea typeface="阿里妈妈东方大楷" pitchFamily="2" charset="-122"/>
              </a:rPr>
              <a:t>使</a:t>
            </a:r>
            <a:r>
              <a:rPr lang="zh-CN" altLang="en-US" dirty="0">
                <a:solidFill>
                  <a:schemeClr val="bg2"/>
                </a:solidFill>
                <a:latin typeface="阿里妈妈东方大楷" pitchFamily="2" charset="-122"/>
                <a:ea typeface="阿里妈妈东方大楷" pitchFamily="2" charset="-122"/>
              </a:rPr>
              <a:t>数据可视化</a:t>
            </a:r>
            <a:endParaRPr lang="en-US" altLang="zh-CN" dirty="0">
              <a:solidFill>
                <a:schemeClr val="bg2"/>
              </a:solidFill>
              <a:latin typeface="阿里妈妈东方大楷" pitchFamily="2" charset="-122"/>
              <a:ea typeface="阿里妈妈东方大楷" pitchFamily="2" charset="-122"/>
            </a:endParaRPr>
          </a:p>
          <a:p>
            <a:pPr marL="285750" indent="-285750">
              <a:spcAft>
                <a:spcPts val="1000"/>
              </a:spcAft>
              <a:buFont typeface="Arial" panose="020B0604020202020204" pitchFamily="34" charset="0"/>
              <a:buChar char="•"/>
            </a:pPr>
            <a:r>
              <a:rPr lang="zh-CN" altLang="en-US" dirty="0">
                <a:latin typeface="阿里妈妈东方大楷" pitchFamily="2" charset="-122"/>
                <a:ea typeface="阿里妈妈东方大楷" pitchFamily="2" charset="-122"/>
              </a:rPr>
              <a:t>热力图返回包括当前月在内的</a:t>
            </a:r>
            <a:r>
              <a:rPr lang="zh-CN" altLang="en-US" dirty="0">
                <a:solidFill>
                  <a:schemeClr val="bg2"/>
                </a:solidFill>
                <a:latin typeface="阿里妈妈东方大楷" pitchFamily="2" charset="-122"/>
                <a:ea typeface="阿里妈妈东方大楷" pitchFamily="2" charset="-122"/>
              </a:rPr>
              <a:t>每一天</a:t>
            </a:r>
            <a:r>
              <a:rPr lang="zh-CN" altLang="en-US" dirty="0">
                <a:latin typeface="阿里妈妈东方大楷" pitchFamily="2" charset="-122"/>
                <a:ea typeface="阿里妈妈东方大楷" pitchFamily="2" charset="-122"/>
              </a:rPr>
              <a:t>的用户笔记数量状态，增加用户笔记成就感</a:t>
            </a:r>
            <a:endParaRPr lang="en-US" altLang="zh-CN" dirty="0">
              <a:latin typeface="阿里妈妈东方大楷" pitchFamily="2" charset="-122"/>
              <a:ea typeface="阿里妈妈东方大楷" pitchFamily="2" charset="-122"/>
            </a:endParaRPr>
          </a:p>
        </p:txBody>
      </p:sp>
    </p:spTree>
    <p:extLst>
      <p:ext uri="{BB962C8B-B14F-4D97-AF65-F5344CB8AC3E}">
        <p14:creationId xmlns:p14="http://schemas.microsoft.com/office/powerpoint/2010/main" val="14767091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6"/>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latin typeface="阿里妈妈东方大楷" pitchFamily="2" charset="-122"/>
                <a:ea typeface="阿里妈妈东方大楷" pitchFamily="2" charset="-122"/>
              </a:rPr>
              <a:t>12 </a:t>
            </a:r>
            <a:r>
              <a:rPr lang="zh-CN" altLang="en-US" dirty="0">
                <a:latin typeface="阿里妈妈东方大楷" pitchFamily="2" charset="-122"/>
                <a:ea typeface="阿里妈妈东方大楷" pitchFamily="2" charset="-122"/>
              </a:rPr>
              <a:t>热力展示</a:t>
            </a:r>
            <a:endParaRPr dirty="0">
              <a:latin typeface="阿里妈妈东方大楷" pitchFamily="2" charset="-122"/>
              <a:ea typeface="阿里妈妈东方大楷" pitchFamily="2" charset="-122"/>
            </a:endParaRPr>
          </a:p>
        </p:txBody>
      </p:sp>
      <p:sp>
        <p:nvSpPr>
          <p:cNvPr id="418" name="Google Shape;418;p36"/>
          <p:cNvSpPr/>
          <p:nvPr/>
        </p:nvSpPr>
        <p:spPr>
          <a:xfrm rot="-257646">
            <a:off x="7775996" y="3648084"/>
            <a:ext cx="574585" cy="354274"/>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noFill/>
                <a:latin typeface="Baloo"/>
              </a:rPr>
              <a:t>+5</a:t>
            </a:r>
          </a:p>
        </p:txBody>
      </p:sp>
      <p:grpSp>
        <p:nvGrpSpPr>
          <p:cNvPr id="419" name="Google Shape;419;p36"/>
          <p:cNvGrpSpPr/>
          <p:nvPr/>
        </p:nvGrpSpPr>
        <p:grpSpPr>
          <a:xfrm>
            <a:off x="380975" y="4106475"/>
            <a:ext cx="1127479" cy="530938"/>
            <a:chOff x="380975" y="4106475"/>
            <a:chExt cx="1127479" cy="530938"/>
          </a:xfrm>
        </p:grpSpPr>
        <p:sp>
          <p:nvSpPr>
            <p:cNvPr id="420" name="Google Shape;420;p36"/>
            <p:cNvSpPr/>
            <p:nvPr/>
          </p:nvSpPr>
          <p:spPr>
            <a:xfrm flipH="1">
              <a:off x="380975" y="4570587"/>
              <a:ext cx="664502" cy="66826"/>
            </a:xfrm>
            <a:custGeom>
              <a:avLst/>
              <a:gdLst/>
              <a:ahLst/>
              <a:cxnLst/>
              <a:rect l="l" t="t" r="r" b="b"/>
              <a:pathLst>
                <a:path w="7289" h="733" fill="none" extrusionOk="0">
                  <a:moveTo>
                    <a:pt x="0" y="1"/>
                  </a:moveTo>
                  <a:cubicBezTo>
                    <a:pt x="732" y="1"/>
                    <a:pt x="732" y="733"/>
                    <a:pt x="1464" y="733"/>
                  </a:cubicBezTo>
                  <a:cubicBezTo>
                    <a:pt x="2196" y="733"/>
                    <a:pt x="2196" y="1"/>
                    <a:pt x="2913" y="1"/>
                  </a:cubicBezTo>
                  <a:cubicBezTo>
                    <a:pt x="3644" y="1"/>
                    <a:pt x="3644" y="733"/>
                    <a:pt x="4376" y="733"/>
                  </a:cubicBezTo>
                  <a:cubicBezTo>
                    <a:pt x="5108" y="733"/>
                    <a:pt x="5108" y="1"/>
                    <a:pt x="5840" y="1"/>
                  </a:cubicBezTo>
                  <a:cubicBezTo>
                    <a:pt x="6557" y="1"/>
                    <a:pt x="6572" y="733"/>
                    <a:pt x="7289" y="733"/>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6"/>
            <p:cNvSpPr/>
            <p:nvPr/>
          </p:nvSpPr>
          <p:spPr>
            <a:xfrm>
              <a:off x="1280200" y="4106475"/>
              <a:ext cx="228254" cy="228296"/>
            </a:xfrm>
            <a:custGeom>
              <a:avLst/>
              <a:gdLst/>
              <a:ahLst/>
              <a:cxnLst/>
              <a:rect l="l" t="t" r="r" b="b"/>
              <a:pathLst>
                <a:path w="3719" h="3720" fill="none" extrusionOk="0">
                  <a:moveTo>
                    <a:pt x="0" y="1867"/>
                  </a:moveTo>
                  <a:cubicBezTo>
                    <a:pt x="1195" y="2226"/>
                    <a:pt x="1494" y="2509"/>
                    <a:pt x="1852" y="3719"/>
                  </a:cubicBezTo>
                  <a:cubicBezTo>
                    <a:pt x="2211" y="2509"/>
                    <a:pt x="2509" y="2226"/>
                    <a:pt x="3719" y="1867"/>
                  </a:cubicBezTo>
                  <a:cubicBezTo>
                    <a:pt x="2509" y="1494"/>
                    <a:pt x="2211" y="1210"/>
                    <a:pt x="1852" y="0"/>
                  </a:cubicBezTo>
                  <a:cubicBezTo>
                    <a:pt x="1494" y="1210"/>
                    <a:pt x="1195" y="1494"/>
                    <a:pt x="0" y="1867"/>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36"/>
          <p:cNvSpPr/>
          <p:nvPr/>
        </p:nvSpPr>
        <p:spPr>
          <a:xfrm>
            <a:off x="8424000" y="3037250"/>
            <a:ext cx="147900" cy="14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423" name="Google Shape;423;p36"/>
          <p:cNvSpPr/>
          <p:nvPr/>
        </p:nvSpPr>
        <p:spPr>
          <a:xfrm rot="-10081977">
            <a:off x="6715145" y="-197208"/>
            <a:ext cx="3044370" cy="1607386"/>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文本框 2">
            <a:extLst>
              <a:ext uri="{FF2B5EF4-FFF2-40B4-BE49-F238E27FC236}">
                <a16:creationId xmlns:a16="http://schemas.microsoft.com/office/drawing/2014/main" id="{D9D4D9B6-CAF1-9F5F-D6FB-C6E4579F6AAA}"/>
              </a:ext>
            </a:extLst>
          </p:cNvPr>
          <p:cNvSpPr txBox="1"/>
          <p:nvPr/>
        </p:nvSpPr>
        <p:spPr>
          <a:xfrm>
            <a:off x="7078148" y="86295"/>
            <a:ext cx="2569780" cy="400110"/>
          </a:xfrm>
          <a:prstGeom prst="rect">
            <a:avLst/>
          </a:prstGeom>
          <a:noFill/>
        </p:spPr>
        <p:txBody>
          <a:bodyPr wrap="square" rtlCol="0">
            <a:spAutoFit/>
          </a:bodyPr>
          <a:lstStyle/>
          <a:p>
            <a:r>
              <a:rPr lang="en-US" altLang="zh-CN" sz="2000" dirty="0">
                <a:solidFill>
                  <a:schemeClr val="bg2"/>
                </a:solidFill>
                <a:latin typeface="阿里妈妈刀隶体" pitchFamily="2" charset="-122"/>
                <a:ea typeface="阿里妈妈刀隶体" pitchFamily="2" charset="-122"/>
              </a:rPr>
              <a:t>02 </a:t>
            </a:r>
            <a:r>
              <a:rPr lang="zh-CN" altLang="en-US" sz="2000" dirty="0">
                <a:solidFill>
                  <a:schemeClr val="bg2"/>
                </a:solidFill>
                <a:latin typeface="阿里妈妈刀隶体" pitchFamily="2" charset="-122"/>
                <a:ea typeface="阿里妈妈刀隶体" pitchFamily="2" charset="-122"/>
              </a:rPr>
              <a:t>页面功能展示</a:t>
            </a:r>
          </a:p>
        </p:txBody>
      </p:sp>
      <p:pic>
        <p:nvPicPr>
          <p:cNvPr id="4" name="图片 3">
            <a:extLst>
              <a:ext uri="{FF2B5EF4-FFF2-40B4-BE49-F238E27FC236}">
                <a16:creationId xmlns:a16="http://schemas.microsoft.com/office/drawing/2014/main" id="{1687E2B2-2804-896B-D723-56181531A6DB}"/>
              </a:ext>
            </a:extLst>
          </p:cNvPr>
          <p:cNvPicPr>
            <a:picLocks noChangeAspect="1"/>
          </p:cNvPicPr>
          <p:nvPr/>
        </p:nvPicPr>
        <p:blipFill>
          <a:blip r:embed="rId3"/>
          <a:stretch>
            <a:fillRect/>
          </a:stretch>
        </p:blipFill>
        <p:spPr>
          <a:xfrm>
            <a:off x="0" y="800100"/>
            <a:ext cx="9144000" cy="4343400"/>
          </a:xfrm>
          <a:prstGeom prst="rect">
            <a:avLst/>
          </a:prstGeom>
        </p:spPr>
      </p:pic>
    </p:spTree>
    <p:extLst>
      <p:ext uri="{BB962C8B-B14F-4D97-AF65-F5344CB8AC3E}">
        <p14:creationId xmlns:p14="http://schemas.microsoft.com/office/powerpoint/2010/main" val="2017073055"/>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37"/>
          <p:cNvSpPr txBox="1">
            <a:spLocks noGrp="1"/>
          </p:cNvSpPr>
          <p:nvPr>
            <p:ph type="title" idx="2"/>
          </p:nvPr>
        </p:nvSpPr>
        <p:spPr>
          <a:xfrm>
            <a:off x="713225" y="1731350"/>
            <a:ext cx="1365300" cy="111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a:t>
            </a:r>
            <a:endParaRPr/>
          </a:p>
        </p:txBody>
      </p:sp>
      <p:sp>
        <p:nvSpPr>
          <p:cNvPr id="429" name="Google Shape;429;p37"/>
          <p:cNvSpPr txBox="1">
            <a:spLocks noGrp="1"/>
          </p:cNvSpPr>
          <p:nvPr>
            <p:ph type="title"/>
          </p:nvPr>
        </p:nvSpPr>
        <p:spPr>
          <a:xfrm>
            <a:off x="2107675" y="1880200"/>
            <a:ext cx="6323100" cy="96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创新点与优势</a:t>
            </a:r>
            <a:endParaRPr dirty="0"/>
          </a:p>
        </p:txBody>
      </p:sp>
      <p:grpSp>
        <p:nvGrpSpPr>
          <p:cNvPr id="430" name="Google Shape;430;p37"/>
          <p:cNvGrpSpPr/>
          <p:nvPr/>
        </p:nvGrpSpPr>
        <p:grpSpPr>
          <a:xfrm>
            <a:off x="601025" y="4109475"/>
            <a:ext cx="812402" cy="555675"/>
            <a:chOff x="601025" y="4109475"/>
            <a:chExt cx="812402" cy="555675"/>
          </a:xfrm>
        </p:grpSpPr>
        <p:sp>
          <p:nvSpPr>
            <p:cNvPr id="431" name="Google Shape;431;p37"/>
            <p:cNvSpPr/>
            <p:nvPr/>
          </p:nvSpPr>
          <p:spPr>
            <a:xfrm flipH="1">
              <a:off x="748925" y="4598324"/>
              <a:ext cx="664502" cy="66826"/>
            </a:xfrm>
            <a:custGeom>
              <a:avLst/>
              <a:gdLst/>
              <a:ahLst/>
              <a:cxnLst/>
              <a:rect l="l" t="t" r="r" b="b"/>
              <a:pathLst>
                <a:path w="7289" h="733" fill="none" extrusionOk="0">
                  <a:moveTo>
                    <a:pt x="0" y="1"/>
                  </a:moveTo>
                  <a:cubicBezTo>
                    <a:pt x="732" y="1"/>
                    <a:pt x="732" y="733"/>
                    <a:pt x="1464" y="733"/>
                  </a:cubicBezTo>
                  <a:cubicBezTo>
                    <a:pt x="2196" y="733"/>
                    <a:pt x="2196" y="1"/>
                    <a:pt x="2913" y="1"/>
                  </a:cubicBezTo>
                  <a:cubicBezTo>
                    <a:pt x="3644" y="1"/>
                    <a:pt x="3644" y="733"/>
                    <a:pt x="4376" y="733"/>
                  </a:cubicBezTo>
                  <a:cubicBezTo>
                    <a:pt x="5108" y="733"/>
                    <a:pt x="5108" y="1"/>
                    <a:pt x="5840" y="1"/>
                  </a:cubicBezTo>
                  <a:cubicBezTo>
                    <a:pt x="6557" y="1"/>
                    <a:pt x="6572" y="733"/>
                    <a:pt x="7289" y="733"/>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7"/>
            <p:cNvSpPr/>
            <p:nvPr/>
          </p:nvSpPr>
          <p:spPr>
            <a:xfrm>
              <a:off x="601025" y="4109475"/>
              <a:ext cx="147900" cy="14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
        <p:nvSpPr>
          <p:cNvPr id="433" name="Google Shape;433;p37"/>
          <p:cNvSpPr/>
          <p:nvPr/>
        </p:nvSpPr>
        <p:spPr>
          <a:xfrm rot="-257646">
            <a:off x="1172425" y="670760"/>
            <a:ext cx="478063" cy="362790"/>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noFill/>
                <a:latin typeface="Baloo"/>
              </a:rPr>
              <a:t>-9</a:t>
            </a:r>
          </a:p>
        </p:txBody>
      </p:sp>
      <p:sp>
        <p:nvSpPr>
          <p:cNvPr id="434" name="Google Shape;434;p37"/>
          <p:cNvSpPr/>
          <p:nvPr/>
        </p:nvSpPr>
        <p:spPr>
          <a:xfrm rot="805715">
            <a:off x="5822177" y="3582867"/>
            <a:ext cx="466139" cy="354275"/>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noFill/>
                <a:latin typeface="Baloo"/>
              </a:rPr>
              <a:t>-5</a:t>
            </a:r>
          </a:p>
        </p:txBody>
      </p:sp>
      <p:grpSp>
        <p:nvGrpSpPr>
          <p:cNvPr id="435" name="Google Shape;435;p37"/>
          <p:cNvGrpSpPr/>
          <p:nvPr/>
        </p:nvGrpSpPr>
        <p:grpSpPr>
          <a:xfrm>
            <a:off x="6654021" y="3783337"/>
            <a:ext cx="1628941" cy="1071045"/>
            <a:chOff x="6970075" y="3722775"/>
            <a:chExt cx="1546806" cy="1017040"/>
          </a:xfrm>
        </p:grpSpPr>
        <p:sp>
          <p:nvSpPr>
            <p:cNvPr id="436" name="Google Shape;436;p37"/>
            <p:cNvSpPr/>
            <p:nvPr/>
          </p:nvSpPr>
          <p:spPr>
            <a:xfrm>
              <a:off x="6970075" y="4084966"/>
              <a:ext cx="1385713" cy="293308"/>
            </a:xfrm>
            <a:custGeom>
              <a:avLst/>
              <a:gdLst/>
              <a:ahLst/>
              <a:cxnLst/>
              <a:rect l="l" t="t" r="r" b="b"/>
              <a:pathLst>
                <a:path w="32112" h="6797" extrusionOk="0">
                  <a:moveTo>
                    <a:pt x="1" y="1"/>
                  </a:moveTo>
                  <a:lnTo>
                    <a:pt x="61" y="1166"/>
                  </a:lnTo>
                  <a:lnTo>
                    <a:pt x="359" y="5766"/>
                  </a:lnTo>
                  <a:lnTo>
                    <a:pt x="419" y="6796"/>
                  </a:lnTo>
                  <a:lnTo>
                    <a:pt x="30513" y="6796"/>
                  </a:lnTo>
                  <a:cubicBezTo>
                    <a:pt x="30722" y="6602"/>
                    <a:pt x="32111" y="5243"/>
                    <a:pt x="31977" y="3122"/>
                  </a:cubicBezTo>
                  <a:cubicBezTo>
                    <a:pt x="31872" y="1345"/>
                    <a:pt x="30767" y="240"/>
                    <a:pt x="305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7"/>
            <p:cNvSpPr/>
            <p:nvPr/>
          </p:nvSpPr>
          <p:spPr>
            <a:xfrm>
              <a:off x="6972664" y="4135240"/>
              <a:ext cx="1320596" cy="198545"/>
            </a:xfrm>
            <a:custGeom>
              <a:avLst/>
              <a:gdLst/>
              <a:ahLst/>
              <a:cxnLst/>
              <a:rect l="l" t="t" r="r" b="b"/>
              <a:pathLst>
                <a:path w="30603" h="4601" extrusionOk="0">
                  <a:moveTo>
                    <a:pt x="1" y="1"/>
                  </a:moveTo>
                  <a:lnTo>
                    <a:pt x="299" y="4601"/>
                  </a:lnTo>
                  <a:lnTo>
                    <a:pt x="28795" y="4601"/>
                  </a:lnTo>
                  <a:cubicBezTo>
                    <a:pt x="29915" y="4168"/>
                    <a:pt x="30602" y="3062"/>
                    <a:pt x="30453" y="1957"/>
                  </a:cubicBezTo>
                  <a:cubicBezTo>
                    <a:pt x="30334" y="1076"/>
                    <a:pt x="29676" y="314"/>
                    <a:pt x="287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7"/>
            <p:cNvSpPr/>
            <p:nvPr/>
          </p:nvSpPr>
          <p:spPr>
            <a:xfrm>
              <a:off x="6975901" y="4186162"/>
              <a:ext cx="1247107" cy="43"/>
            </a:xfrm>
            <a:custGeom>
              <a:avLst/>
              <a:gdLst/>
              <a:ahLst/>
              <a:cxnLst/>
              <a:rect l="l" t="t" r="r" b="b"/>
              <a:pathLst>
                <a:path w="28900" h="1" fill="none" extrusionOk="0">
                  <a:moveTo>
                    <a:pt x="0" y="1"/>
                  </a:moveTo>
                  <a:lnTo>
                    <a:pt x="28899" y="1"/>
                  </a:lnTo>
                </a:path>
              </a:pathLst>
            </a:custGeom>
            <a:noFill/>
            <a:ln w="9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7"/>
            <p:cNvSpPr/>
            <p:nvPr/>
          </p:nvSpPr>
          <p:spPr>
            <a:xfrm>
              <a:off x="6975901" y="4237731"/>
              <a:ext cx="1247107" cy="43"/>
            </a:xfrm>
            <a:custGeom>
              <a:avLst/>
              <a:gdLst/>
              <a:ahLst/>
              <a:cxnLst/>
              <a:rect l="l" t="t" r="r" b="b"/>
              <a:pathLst>
                <a:path w="28900" h="1" fill="none" extrusionOk="0">
                  <a:moveTo>
                    <a:pt x="0" y="0"/>
                  </a:moveTo>
                  <a:lnTo>
                    <a:pt x="28899" y="0"/>
                  </a:lnTo>
                </a:path>
              </a:pathLst>
            </a:custGeom>
            <a:noFill/>
            <a:ln w="9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7"/>
            <p:cNvSpPr/>
            <p:nvPr/>
          </p:nvSpPr>
          <p:spPr>
            <a:xfrm>
              <a:off x="6975901" y="4289300"/>
              <a:ext cx="1247107" cy="43"/>
            </a:xfrm>
            <a:custGeom>
              <a:avLst/>
              <a:gdLst/>
              <a:ahLst/>
              <a:cxnLst/>
              <a:rect l="l" t="t" r="r" b="b"/>
              <a:pathLst>
                <a:path w="28900" h="1" fill="none" extrusionOk="0">
                  <a:moveTo>
                    <a:pt x="0" y="0"/>
                  </a:moveTo>
                  <a:lnTo>
                    <a:pt x="28899" y="0"/>
                  </a:lnTo>
                </a:path>
              </a:pathLst>
            </a:custGeom>
            <a:noFill/>
            <a:ln w="9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7"/>
            <p:cNvSpPr/>
            <p:nvPr/>
          </p:nvSpPr>
          <p:spPr>
            <a:xfrm>
              <a:off x="7112526" y="3722775"/>
              <a:ext cx="1404355" cy="362222"/>
            </a:xfrm>
            <a:custGeom>
              <a:avLst/>
              <a:gdLst/>
              <a:ahLst/>
              <a:cxnLst/>
              <a:rect l="l" t="t" r="r" b="b"/>
              <a:pathLst>
                <a:path w="32544" h="8394" extrusionOk="0">
                  <a:moveTo>
                    <a:pt x="1897" y="0"/>
                  </a:moveTo>
                  <a:cubicBezTo>
                    <a:pt x="1584" y="314"/>
                    <a:pt x="225" y="1703"/>
                    <a:pt x="120" y="3928"/>
                  </a:cubicBezTo>
                  <a:cubicBezTo>
                    <a:pt x="1" y="6482"/>
                    <a:pt x="1643" y="8140"/>
                    <a:pt x="1897" y="8394"/>
                  </a:cubicBezTo>
                  <a:lnTo>
                    <a:pt x="32544" y="8394"/>
                  </a:lnTo>
                  <a:lnTo>
                    <a:pt x="32499" y="7289"/>
                  </a:lnTo>
                  <a:lnTo>
                    <a:pt x="32320" y="1106"/>
                  </a:lnTo>
                  <a:lnTo>
                    <a:pt x="322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7"/>
            <p:cNvSpPr/>
            <p:nvPr/>
          </p:nvSpPr>
          <p:spPr>
            <a:xfrm>
              <a:off x="7592698" y="3770460"/>
              <a:ext cx="922903" cy="266855"/>
            </a:xfrm>
            <a:custGeom>
              <a:avLst/>
              <a:gdLst/>
              <a:ahLst/>
              <a:cxnLst/>
              <a:rect l="l" t="t" r="r" b="b"/>
              <a:pathLst>
                <a:path w="21387" h="6184" extrusionOk="0">
                  <a:moveTo>
                    <a:pt x="1867" y="1"/>
                  </a:moveTo>
                  <a:cubicBezTo>
                    <a:pt x="1688" y="105"/>
                    <a:pt x="329" y="1001"/>
                    <a:pt x="149" y="2689"/>
                  </a:cubicBezTo>
                  <a:cubicBezTo>
                    <a:pt x="0" y="4063"/>
                    <a:pt x="672" y="5407"/>
                    <a:pt x="1867" y="6184"/>
                  </a:cubicBezTo>
                  <a:lnTo>
                    <a:pt x="21387" y="6184"/>
                  </a:lnTo>
                  <a:lnTo>
                    <a:pt x="211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7"/>
            <p:cNvSpPr/>
            <p:nvPr/>
          </p:nvSpPr>
          <p:spPr>
            <a:xfrm>
              <a:off x="7191799" y="3864579"/>
              <a:ext cx="333224" cy="79271"/>
            </a:xfrm>
            <a:custGeom>
              <a:avLst/>
              <a:gdLst/>
              <a:ahLst/>
              <a:cxnLst/>
              <a:rect l="l" t="t" r="r" b="b"/>
              <a:pathLst>
                <a:path w="7722" h="1837" extrusionOk="0">
                  <a:moveTo>
                    <a:pt x="3869" y="0"/>
                  </a:moveTo>
                  <a:cubicBezTo>
                    <a:pt x="1733" y="0"/>
                    <a:pt x="1" y="403"/>
                    <a:pt x="1" y="911"/>
                  </a:cubicBezTo>
                  <a:cubicBezTo>
                    <a:pt x="1" y="1419"/>
                    <a:pt x="1733" y="1837"/>
                    <a:pt x="3869" y="1837"/>
                  </a:cubicBezTo>
                  <a:cubicBezTo>
                    <a:pt x="5989" y="1837"/>
                    <a:pt x="7722" y="1419"/>
                    <a:pt x="7722" y="911"/>
                  </a:cubicBezTo>
                  <a:cubicBezTo>
                    <a:pt x="7722" y="403"/>
                    <a:pt x="5989" y="0"/>
                    <a:pt x="38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7"/>
            <p:cNvSpPr/>
            <p:nvPr/>
          </p:nvSpPr>
          <p:spPr>
            <a:xfrm>
              <a:off x="7660363" y="3854265"/>
              <a:ext cx="850104" cy="43"/>
            </a:xfrm>
            <a:custGeom>
              <a:avLst/>
              <a:gdLst/>
              <a:ahLst/>
              <a:cxnLst/>
              <a:rect l="l" t="t" r="r" b="b"/>
              <a:pathLst>
                <a:path w="19700" h="1" fill="none" extrusionOk="0">
                  <a:moveTo>
                    <a:pt x="0" y="0"/>
                  </a:moveTo>
                  <a:lnTo>
                    <a:pt x="19699" y="0"/>
                  </a:lnTo>
                </a:path>
              </a:pathLst>
            </a:custGeom>
            <a:noFill/>
            <a:ln w="9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7"/>
            <p:cNvSpPr/>
            <p:nvPr/>
          </p:nvSpPr>
          <p:spPr>
            <a:xfrm>
              <a:off x="7660363" y="3905791"/>
              <a:ext cx="850104" cy="43"/>
            </a:xfrm>
            <a:custGeom>
              <a:avLst/>
              <a:gdLst/>
              <a:ahLst/>
              <a:cxnLst/>
              <a:rect l="l" t="t" r="r" b="b"/>
              <a:pathLst>
                <a:path w="19700" h="1" fill="none" extrusionOk="0">
                  <a:moveTo>
                    <a:pt x="0" y="1"/>
                  </a:moveTo>
                  <a:lnTo>
                    <a:pt x="19699" y="1"/>
                  </a:lnTo>
                </a:path>
              </a:pathLst>
            </a:custGeom>
            <a:noFill/>
            <a:ln w="9325" cap="rnd" cmpd="sng">
              <a:solidFill>
                <a:srgbClr val="0926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7"/>
            <p:cNvSpPr/>
            <p:nvPr/>
          </p:nvSpPr>
          <p:spPr>
            <a:xfrm>
              <a:off x="7660363" y="3957360"/>
              <a:ext cx="850104" cy="43"/>
            </a:xfrm>
            <a:custGeom>
              <a:avLst/>
              <a:gdLst/>
              <a:ahLst/>
              <a:cxnLst/>
              <a:rect l="l" t="t" r="r" b="b"/>
              <a:pathLst>
                <a:path w="19700" h="1" fill="none" extrusionOk="0">
                  <a:moveTo>
                    <a:pt x="0" y="1"/>
                  </a:moveTo>
                  <a:lnTo>
                    <a:pt x="19699" y="1"/>
                  </a:lnTo>
                </a:path>
              </a:pathLst>
            </a:custGeom>
            <a:noFill/>
            <a:ln w="9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7"/>
            <p:cNvSpPr/>
            <p:nvPr/>
          </p:nvSpPr>
          <p:spPr>
            <a:xfrm>
              <a:off x="7112526" y="4377593"/>
              <a:ext cx="1404355" cy="362222"/>
            </a:xfrm>
            <a:custGeom>
              <a:avLst/>
              <a:gdLst/>
              <a:ahLst/>
              <a:cxnLst/>
              <a:rect l="l" t="t" r="r" b="b"/>
              <a:pathLst>
                <a:path w="32544" h="8394" extrusionOk="0">
                  <a:moveTo>
                    <a:pt x="1897" y="0"/>
                  </a:moveTo>
                  <a:cubicBezTo>
                    <a:pt x="1584" y="314"/>
                    <a:pt x="225" y="1703"/>
                    <a:pt x="120" y="3928"/>
                  </a:cubicBezTo>
                  <a:cubicBezTo>
                    <a:pt x="1" y="6482"/>
                    <a:pt x="1643" y="8140"/>
                    <a:pt x="1897" y="8394"/>
                  </a:cubicBezTo>
                  <a:lnTo>
                    <a:pt x="32544" y="8394"/>
                  </a:lnTo>
                  <a:lnTo>
                    <a:pt x="32499" y="7288"/>
                  </a:lnTo>
                  <a:lnTo>
                    <a:pt x="32320" y="1105"/>
                  </a:lnTo>
                  <a:lnTo>
                    <a:pt x="322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7"/>
            <p:cNvSpPr/>
            <p:nvPr/>
          </p:nvSpPr>
          <p:spPr>
            <a:xfrm>
              <a:off x="7592698" y="4425278"/>
              <a:ext cx="922903" cy="267502"/>
            </a:xfrm>
            <a:custGeom>
              <a:avLst/>
              <a:gdLst/>
              <a:ahLst/>
              <a:cxnLst/>
              <a:rect l="l" t="t" r="r" b="b"/>
              <a:pathLst>
                <a:path w="21387" h="6199" extrusionOk="0">
                  <a:moveTo>
                    <a:pt x="1867" y="0"/>
                  </a:moveTo>
                  <a:cubicBezTo>
                    <a:pt x="1688" y="120"/>
                    <a:pt x="329" y="1001"/>
                    <a:pt x="149" y="2704"/>
                  </a:cubicBezTo>
                  <a:cubicBezTo>
                    <a:pt x="0" y="4063"/>
                    <a:pt x="672" y="5407"/>
                    <a:pt x="1867" y="6198"/>
                  </a:cubicBezTo>
                  <a:lnTo>
                    <a:pt x="21387" y="6198"/>
                  </a:lnTo>
                  <a:lnTo>
                    <a:pt x="211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7"/>
            <p:cNvSpPr/>
            <p:nvPr/>
          </p:nvSpPr>
          <p:spPr>
            <a:xfrm>
              <a:off x="7660363" y="4509040"/>
              <a:ext cx="850104" cy="43"/>
            </a:xfrm>
            <a:custGeom>
              <a:avLst/>
              <a:gdLst/>
              <a:ahLst/>
              <a:cxnLst/>
              <a:rect l="l" t="t" r="r" b="b"/>
              <a:pathLst>
                <a:path w="19700" h="1" fill="none" extrusionOk="0">
                  <a:moveTo>
                    <a:pt x="0" y="1"/>
                  </a:moveTo>
                  <a:lnTo>
                    <a:pt x="19699" y="1"/>
                  </a:lnTo>
                </a:path>
              </a:pathLst>
            </a:custGeom>
            <a:noFill/>
            <a:ln w="9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7"/>
            <p:cNvSpPr/>
            <p:nvPr/>
          </p:nvSpPr>
          <p:spPr>
            <a:xfrm>
              <a:off x="7660363" y="4560609"/>
              <a:ext cx="850104" cy="43"/>
            </a:xfrm>
            <a:custGeom>
              <a:avLst/>
              <a:gdLst/>
              <a:ahLst/>
              <a:cxnLst/>
              <a:rect l="l" t="t" r="r" b="b"/>
              <a:pathLst>
                <a:path w="19700" h="1" fill="none" extrusionOk="0">
                  <a:moveTo>
                    <a:pt x="0" y="1"/>
                  </a:moveTo>
                  <a:lnTo>
                    <a:pt x="19699" y="1"/>
                  </a:lnTo>
                </a:path>
              </a:pathLst>
            </a:custGeom>
            <a:noFill/>
            <a:ln w="9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7"/>
            <p:cNvSpPr/>
            <p:nvPr/>
          </p:nvSpPr>
          <p:spPr>
            <a:xfrm>
              <a:off x="7660363" y="4612825"/>
              <a:ext cx="850104" cy="43"/>
            </a:xfrm>
            <a:custGeom>
              <a:avLst/>
              <a:gdLst/>
              <a:ahLst/>
              <a:cxnLst/>
              <a:rect l="l" t="t" r="r" b="b"/>
              <a:pathLst>
                <a:path w="19700" h="1" fill="none" extrusionOk="0">
                  <a:moveTo>
                    <a:pt x="0" y="0"/>
                  </a:moveTo>
                  <a:lnTo>
                    <a:pt x="19699" y="0"/>
                  </a:lnTo>
                </a:path>
              </a:pathLst>
            </a:custGeom>
            <a:noFill/>
            <a:ln w="9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7"/>
            <p:cNvSpPr/>
            <p:nvPr/>
          </p:nvSpPr>
          <p:spPr>
            <a:xfrm>
              <a:off x="7159563" y="4474258"/>
              <a:ext cx="376419" cy="154702"/>
            </a:xfrm>
            <a:custGeom>
              <a:avLst/>
              <a:gdLst/>
              <a:ahLst/>
              <a:cxnLst/>
              <a:rect l="l" t="t" r="r" b="b"/>
              <a:pathLst>
                <a:path w="8723" h="3585" fill="none" extrusionOk="0">
                  <a:moveTo>
                    <a:pt x="8723" y="3585"/>
                  </a:moveTo>
                  <a:lnTo>
                    <a:pt x="748" y="3585"/>
                  </a:lnTo>
                  <a:cubicBezTo>
                    <a:pt x="628" y="3435"/>
                    <a:pt x="1" y="2704"/>
                    <a:pt x="75" y="1613"/>
                  </a:cubicBezTo>
                  <a:cubicBezTo>
                    <a:pt x="135" y="747"/>
                    <a:pt x="583" y="180"/>
                    <a:pt x="748" y="0"/>
                  </a:cubicBezTo>
                  <a:lnTo>
                    <a:pt x="8723" y="0"/>
                  </a:lnTo>
                  <a:cubicBezTo>
                    <a:pt x="8559" y="284"/>
                    <a:pt x="8260" y="926"/>
                    <a:pt x="8260" y="1793"/>
                  </a:cubicBezTo>
                  <a:cubicBezTo>
                    <a:pt x="8260" y="2659"/>
                    <a:pt x="8559" y="3301"/>
                    <a:pt x="8723" y="3585"/>
                  </a:cubicBezTo>
                  <a:close/>
                </a:path>
              </a:pathLst>
            </a:custGeom>
            <a:noFill/>
            <a:ln w="59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7"/>
            <p:cNvSpPr/>
            <p:nvPr/>
          </p:nvSpPr>
          <p:spPr>
            <a:xfrm>
              <a:off x="7194388" y="4084966"/>
              <a:ext cx="1092406" cy="43"/>
            </a:xfrm>
            <a:custGeom>
              <a:avLst/>
              <a:gdLst/>
              <a:ahLst/>
              <a:cxnLst/>
              <a:rect l="l" t="t" r="r" b="b"/>
              <a:pathLst>
                <a:path w="25315" h="1" fill="none" extrusionOk="0">
                  <a:moveTo>
                    <a:pt x="0" y="1"/>
                  </a:moveTo>
                  <a:lnTo>
                    <a:pt x="25315" y="1"/>
                  </a:lnTo>
                </a:path>
              </a:pathLst>
            </a:custGeom>
            <a:noFill/>
            <a:ln w="9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7"/>
            <p:cNvSpPr/>
            <p:nvPr/>
          </p:nvSpPr>
          <p:spPr>
            <a:xfrm>
              <a:off x="7194388" y="4377593"/>
              <a:ext cx="1092406" cy="690"/>
            </a:xfrm>
            <a:custGeom>
              <a:avLst/>
              <a:gdLst/>
              <a:ahLst/>
              <a:cxnLst/>
              <a:rect l="l" t="t" r="r" b="b"/>
              <a:pathLst>
                <a:path w="25315" h="16" fill="none" extrusionOk="0">
                  <a:moveTo>
                    <a:pt x="25315" y="15"/>
                  </a:moveTo>
                  <a:lnTo>
                    <a:pt x="0" y="0"/>
                  </a:lnTo>
                </a:path>
              </a:pathLst>
            </a:custGeom>
            <a:noFill/>
            <a:ln w="9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 name="Google Shape;455;p37"/>
          <p:cNvSpPr/>
          <p:nvPr/>
        </p:nvSpPr>
        <p:spPr>
          <a:xfrm>
            <a:off x="8430775" y="3214225"/>
            <a:ext cx="228254" cy="228296"/>
          </a:xfrm>
          <a:custGeom>
            <a:avLst/>
            <a:gdLst/>
            <a:ahLst/>
            <a:cxnLst/>
            <a:rect l="l" t="t" r="r" b="b"/>
            <a:pathLst>
              <a:path w="3719" h="3720" fill="none" extrusionOk="0">
                <a:moveTo>
                  <a:pt x="0" y="1867"/>
                </a:moveTo>
                <a:cubicBezTo>
                  <a:pt x="1195" y="2226"/>
                  <a:pt x="1494" y="2509"/>
                  <a:pt x="1852" y="3719"/>
                </a:cubicBezTo>
                <a:cubicBezTo>
                  <a:pt x="2211" y="2509"/>
                  <a:pt x="2509" y="2226"/>
                  <a:pt x="3719" y="1867"/>
                </a:cubicBezTo>
                <a:cubicBezTo>
                  <a:pt x="2509" y="1494"/>
                  <a:pt x="2211" y="1210"/>
                  <a:pt x="1852" y="0"/>
                </a:cubicBezTo>
                <a:cubicBezTo>
                  <a:pt x="1494" y="1210"/>
                  <a:pt x="1195" y="1494"/>
                  <a:pt x="0" y="1867"/>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grpSp>
        <p:nvGrpSpPr>
          <p:cNvPr id="465" name="Google Shape;465;p38"/>
          <p:cNvGrpSpPr/>
          <p:nvPr/>
        </p:nvGrpSpPr>
        <p:grpSpPr>
          <a:xfrm>
            <a:off x="7297481" y="-235697"/>
            <a:ext cx="1846525" cy="2471548"/>
            <a:chOff x="7297481" y="-235697"/>
            <a:chExt cx="1846525" cy="2471548"/>
          </a:xfrm>
        </p:grpSpPr>
        <p:sp>
          <p:nvSpPr>
            <p:cNvPr id="466" name="Google Shape;466;p38"/>
            <p:cNvSpPr/>
            <p:nvPr/>
          </p:nvSpPr>
          <p:spPr>
            <a:xfrm rot="-5922903">
              <a:off x="7087076" y="239811"/>
              <a:ext cx="2267335" cy="1520533"/>
            </a:xfrm>
            <a:custGeom>
              <a:avLst/>
              <a:gdLst/>
              <a:ahLst/>
              <a:cxnLst/>
              <a:rect l="l" t="t" r="r" b="b"/>
              <a:pathLst>
                <a:path w="62892" h="42177" fill="none" extrusionOk="0">
                  <a:moveTo>
                    <a:pt x="1" y="42176"/>
                  </a:moveTo>
                  <a:cubicBezTo>
                    <a:pt x="1838" y="37352"/>
                    <a:pt x="3675" y="32513"/>
                    <a:pt x="6273" y="28078"/>
                  </a:cubicBezTo>
                  <a:cubicBezTo>
                    <a:pt x="8887" y="23627"/>
                    <a:pt x="12337" y="19565"/>
                    <a:pt x="16773" y="16966"/>
                  </a:cubicBezTo>
                  <a:cubicBezTo>
                    <a:pt x="19401" y="15413"/>
                    <a:pt x="23000" y="14487"/>
                    <a:pt x="25345" y="16443"/>
                  </a:cubicBezTo>
                  <a:cubicBezTo>
                    <a:pt x="27571" y="18295"/>
                    <a:pt x="27451" y="21925"/>
                    <a:pt x="25928" y="24389"/>
                  </a:cubicBezTo>
                  <a:cubicBezTo>
                    <a:pt x="24584" y="26554"/>
                    <a:pt x="21522" y="28137"/>
                    <a:pt x="19536" y="26539"/>
                  </a:cubicBezTo>
                  <a:cubicBezTo>
                    <a:pt x="17594" y="24956"/>
                    <a:pt x="18430" y="21686"/>
                    <a:pt x="20208" y="19923"/>
                  </a:cubicBezTo>
                  <a:cubicBezTo>
                    <a:pt x="22836" y="17295"/>
                    <a:pt x="26824" y="16518"/>
                    <a:pt x="30543" y="16533"/>
                  </a:cubicBezTo>
                  <a:cubicBezTo>
                    <a:pt x="34276" y="16563"/>
                    <a:pt x="37980" y="17265"/>
                    <a:pt x="41699" y="17071"/>
                  </a:cubicBezTo>
                  <a:cubicBezTo>
                    <a:pt x="51377" y="16563"/>
                    <a:pt x="60338" y="9349"/>
                    <a:pt x="62892" y="0"/>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8"/>
            <p:cNvSpPr/>
            <p:nvPr/>
          </p:nvSpPr>
          <p:spPr>
            <a:xfrm>
              <a:off x="8340275" y="377975"/>
              <a:ext cx="228254" cy="228296"/>
            </a:xfrm>
            <a:custGeom>
              <a:avLst/>
              <a:gdLst/>
              <a:ahLst/>
              <a:cxnLst/>
              <a:rect l="l" t="t" r="r" b="b"/>
              <a:pathLst>
                <a:path w="3719" h="3720" fill="none" extrusionOk="0">
                  <a:moveTo>
                    <a:pt x="0" y="1867"/>
                  </a:moveTo>
                  <a:cubicBezTo>
                    <a:pt x="1195" y="2226"/>
                    <a:pt x="1494" y="2509"/>
                    <a:pt x="1852" y="3719"/>
                  </a:cubicBezTo>
                  <a:cubicBezTo>
                    <a:pt x="2211" y="2509"/>
                    <a:pt x="2509" y="2226"/>
                    <a:pt x="3719" y="1867"/>
                  </a:cubicBezTo>
                  <a:cubicBezTo>
                    <a:pt x="2509" y="1494"/>
                    <a:pt x="2211" y="1210"/>
                    <a:pt x="1852" y="0"/>
                  </a:cubicBezTo>
                  <a:cubicBezTo>
                    <a:pt x="1494" y="1210"/>
                    <a:pt x="1195" y="1494"/>
                    <a:pt x="0" y="1867"/>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8" name="Google Shape;468;p38"/>
          <p:cNvSpPr/>
          <p:nvPr/>
        </p:nvSpPr>
        <p:spPr>
          <a:xfrm flipH="1">
            <a:off x="556800" y="506037"/>
            <a:ext cx="664502" cy="66826"/>
          </a:xfrm>
          <a:custGeom>
            <a:avLst/>
            <a:gdLst/>
            <a:ahLst/>
            <a:cxnLst/>
            <a:rect l="l" t="t" r="r" b="b"/>
            <a:pathLst>
              <a:path w="7289" h="733" fill="none" extrusionOk="0">
                <a:moveTo>
                  <a:pt x="0" y="1"/>
                </a:moveTo>
                <a:cubicBezTo>
                  <a:pt x="732" y="1"/>
                  <a:pt x="732" y="733"/>
                  <a:pt x="1464" y="733"/>
                </a:cubicBezTo>
                <a:cubicBezTo>
                  <a:pt x="2196" y="733"/>
                  <a:pt x="2196" y="1"/>
                  <a:pt x="2913" y="1"/>
                </a:cubicBezTo>
                <a:cubicBezTo>
                  <a:pt x="3644" y="1"/>
                  <a:pt x="3644" y="733"/>
                  <a:pt x="4376" y="733"/>
                </a:cubicBezTo>
                <a:cubicBezTo>
                  <a:pt x="5108" y="733"/>
                  <a:pt x="5108" y="1"/>
                  <a:pt x="5840" y="1"/>
                </a:cubicBezTo>
                <a:cubicBezTo>
                  <a:pt x="6557" y="1"/>
                  <a:pt x="6572" y="733"/>
                  <a:pt x="7289" y="733"/>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8"/>
          <p:cNvSpPr/>
          <p:nvPr/>
        </p:nvSpPr>
        <p:spPr>
          <a:xfrm>
            <a:off x="7812500" y="3920650"/>
            <a:ext cx="147900" cy="14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4" name="Google Shape;429;p37">
            <a:extLst>
              <a:ext uri="{FF2B5EF4-FFF2-40B4-BE49-F238E27FC236}">
                <a16:creationId xmlns:a16="http://schemas.microsoft.com/office/drawing/2014/main" id="{E529C744-559F-665B-D2A5-54BCF5333F6C}"/>
              </a:ext>
            </a:extLst>
          </p:cNvPr>
          <p:cNvSpPr txBox="1">
            <a:spLocks/>
          </p:cNvSpPr>
          <p:nvPr/>
        </p:nvSpPr>
        <p:spPr>
          <a:xfrm>
            <a:off x="614155" y="714340"/>
            <a:ext cx="6323100" cy="965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endParaRPr lang="zh-CN" altLang="en-US" dirty="0"/>
          </a:p>
        </p:txBody>
      </p:sp>
      <p:sp>
        <p:nvSpPr>
          <p:cNvPr id="16" name="文本框 15">
            <a:extLst>
              <a:ext uri="{FF2B5EF4-FFF2-40B4-BE49-F238E27FC236}">
                <a16:creationId xmlns:a16="http://schemas.microsoft.com/office/drawing/2014/main" id="{902C6290-492E-AC7E-2A36-9633C00869A7}"/>
              </a:ext>
            </a:extLst>
          </p:cNvPr>
          <p:cNvSpPr txBox="1"/>
          <p:nvPr/>
        </p:nvSpPr>
        <p:spPr>
          <a:xfrm>
            <a:off x="277969" y="747748"/>
            <a:ext cx="8290560" cy="2319418"/>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b="1" dirty="0">
                <a:latin typeface="阿里妈妈东方大楷" pitchFamily="2" charset="-122"/>
                <a:ea typeface="阿里妈妈东方大楷" pitchFamily="2" charset="-122"/>
              </a:rPr>
              <a:t>技术优势</a:t>
            </a:r>
            <a:r>
              <a:rPr lang="zh-CN" altLang="en-US" dirty="0">
                <a:latin typeface="阿里妈妈东方大楷" pitchFamily="2" charset="-122"/>
                <a:ea typeface="阿里妈妈东方大楷" pitchFamily="2" charset="-122"/>
              </a:rPr>
              <a:t>：结合大模型与小模型，提供高效的AI辅助功能</a:t>
            </a:r>
            <a:endParaRPr lang="en-US" altLang="zh-CN" dirty="0">
              <a:latin typeface="阿里妈妈东方大楷" pitchFamily="2" charset="-122"/>
              <a:ea typeface="阿里妈妈东方大楷" pitchFamily="2" charset="-122"/>
            </a:endParaRPr>
          </a:p>
          <a:p>
            <a:pPr marL="342900" lvl="7" indent="-342900">
              <a:lnSpc>
                <a:spcPct val="150000"/>
              </a:lnSpc>
              <a:buFont typeface="+mj-lt"/>
              <a:buAutoNum type="arabicPeriod"/>
            </a:pPr>
            <a:r>
              <a:rPr lang="en-US" altLang="zh-CN" b="1" dirty="0">
                <a:latin typeface="阿里妈妈东方大楷" pitchFamily="2" charset="-122"/>
                <a:ea typeface="阿里妈妈东方大楷" pitchFamily="2" charset="-122"/>
              </a:rPr>
              <a:t>AI</a:t>
            </a:r>
            <a:r>
              <a:rPr lang="zh-CN" altLang="en-US" b="1" dirty="0">
                <a:latin typeface="阿里妈妈东方大楷" pitchFamily="2" charset="-122"/>
                <a:ea typeface="阿里妈妈东方大楷" pitchFamily="2" charset="-122"/>
              </a:rPr>
              <a:t>大模型与小模型的融合</a:t>
            </a:r>
            <a:r>
              <a:rPr lang="zh-CN" altLang="en-US" dirty="0">
                <a:latin typeface="阿里妈妈东方大楷" pitchFamily="2" charset="-122"/>
                <a:ea typeface="阿里妈妈东方大楷" pitchFamily="2" charset="-122"/>
              </a:rPr>
              <a:t>：通过结合大模型的深度理解和小模型的快速响应，我们的产品能够在各种复杂场景下提供高效的</a:t>
            </a:r>
            <a:r>
              <a:rPr lang="en-US" altLang="zh-CN" dirty="0">
                <a:latin typeface="阿里妈妈东方大楷" pitchFamily="2" charset="-122"/>
                <a:ea typeface="阿里妈妈东方大楷" pitchFamily="2" charset="-122"/>
              </a:rPr>
              <a:t>AI</a:t>
            </a:r>
            <a:r>
              <a:rPr lang="zh-CN" altLang="en-US" dirty="0">
                <a:latin typeface="阿里妈妈东方大楷" pitchFamily="2" charset="-122"/>
                <a:ea typeface="阿里妈妈东方大楷" pitchFamily="2" charset="-122"/>
              </a:rPr>
              <a:t>辅助功能。</a:t>
            </a:r>
          </a:p>
          <a:p>
            <a:pPr marL="342900" lvl="7" indent="-342900">
              <a:lnSpc>
                <a:spcPct val="150000"/>
              </a:lnSpc>
              <a:buFont typeface="+mj-lt"/>
              <a:buAutoNum type="arabicPeriod"/>
            </a:pPr>
            <a:r>
              <a:rPr lang="zh-CN" altLang="en-US" b="1" dirty="0">
                <a:latin typeface="阿里妈妈东方大楷" pitchFamily="2" charset="-122"/>
                <a:ea typeface="阿里妈妈东方大楷" pitchFamily="2" charset="-122"/>
              </a:rPr>
              <a:t>高性能处理能力</a:t>
            </a:r>
            <a:r>
              <a:rPr lang="zh-CN" altLang="en-US" dirty="0">
                <a:latin typeface="阿里妈妈东方大楷" pitchFamily="2" charset="-122"/>
                <a:ea typeface="阿里妈妈东方大楷" pitchFamily="2" charset="-122"/>
              </a:rPr>
              <a:t>：产品在后端采用了优化的</a:t>
            </a:r>
            <a:r>
              <a:rPr lang="en-US" altLang="zh-CN" dirty="0">
                <a:latin typeface="阿里妈妈东方大楷" pitchFamily="2" charset="-122"/>
                <a:ea typeface="阿里妈妈东方大楷" pitchFamily="2" charset="-122"/>
              </a:rPr>
              <a:t>Flask</a:t>
            </a:r>
            <a:r>
              <a:rPr lang="zh-CN" altLang="en-US" dirty="0">
                <a:latin typeface="阿里妈妈东方大楷" pitchFamily="2" charset="-122"/>
                <a:ea typeface="阿里妈妈东方大楷" pitchFamily="2" charset="-122"/>
              </a:rPr>
              <a:t>框架和</a:t>
            </a:r>
            <a:r>
              <a:rPr lang="en-US" altLang="zh-CN" dirty="0">
                <a:latin typeface="阿里妈妈东方大楷" pitchFamily="2" charset="-122"/>
                <a:ea typeface="阿里妈妈东方大楷" pitchFamily="2" charset="-122"/>
              </a:rPr>
              <a:t>MongoDB</a:t>
            </a:r>
            <a:r>
              <a:rPr lang="zh-CN" altLang="en-US" dirty="0">
                <a:latin typeface="阿里妈妈东方大楷" pitchFamily="2" charset="-122"/>
                <a:ea typeface="阿里妈妈东方大楷" pitchFamily="2" charset="-122"/>
              </a:rPr>
              <a:t>数据库，确保了数据处理的高效率和稳定性。同时，前端的</a:t>
            </a:r>
            <a:r>
              <a:rPr lang="en-US" altLang="zh-CN" dirty="0">
                <a:latin typeface="阿里妈妈东方大楷" pitchFamily="2" charset="-122"/>
                <a:ea typeface="阿里妈妈东方大楷" pitchFamily="2" charset="-122"/>
              </a:rPr>
              <a:t>Vue.js</a:t>
            </a:r>
            <a:r>
              <a:rPr lang="zh-CN" altLang="en-US" dirty="0">
                <a:latin typeface="阿里妈妈东方大楷" pitchFamily="2" charset="-122"/>
                <a:ea typeface="阿里妈妈东方大楷" pitchFamily="2" charset="-122"/>
              </a:rPr>
              <a:t>和</a:t>
            </a:r>
            <a:r>
              <a:rPr lang="en-US" altLang="zh-CN" dirty="0">
                <a:latin typeface="阿里妈妈东方大楷" pitchFamily="2" charset="-122"/>
                <a:ea typeface="阿里妈妈东方大楷" pitchFamily="2" charset="-122"/>
              </a:rPr>
              <a:t>Tailwind CSS</a:t>
            </a:r>
            <a:r>
              <a:rPr lang="zh-CN" altLang="en-US" dirty="0">
                <a:latin typeface="阿里妈妈东方大楷" pitchFamily="2" charset="-122"/>
                <a:ea typeface="阿里妈妈东方大楷" pitchFamily="2" charset="-122"/>
              </a:rPr>
              <a:t>框架使得用户界面响应迅速，提供了流畅的用户体验。</a:t>
            </a:r>
            <a:endParaRPr lang="en-US" altLang="zh-CN" dirty="0">
              <a:latin typeface="阿里妈妈东方大楷" pitchFamily="2" charset="-122"/>
              <a:ea typeface="阿里妈妈东方大楷" pitchFamily="2" charset="-122"/>
            </a:endParaRPr>
          </a:p>
          <a:p>
            <a:pPr marL="342900" lvl="7" indent="-342900">
              <a:lnSpc>
                <a:spcPct val="150000"/>
              </a:lnSpc>
              <a:buFont typeface="+mj-lt"/>
              <a:buAutoNum type="arabicPeriod"/>
            </a:pPr>
            <a:r>
              <a:rPr lang="zh-CN" altLang="en-US" b="1" dirty="0">
                <a:latin typeface="阿里妈妈东方大楷" pitchFamily="2" charset="-122"/>
                <a:ea typeface="阿里妈妈东方大楷" pitchFamily="2" charset="-122"/>
              </a:rPr>
              <a:t>多种功能</a:t>
            </a:r>
            <a:r>
              <a:rPr lang="zh-CN" altLang="en-US" dirty="0">
                <a:latin typeface="阿里妈妈东方大楷" pitchFamily="2" charset="-122"/>
                <a:ea typeface="阿里妈妈东方大楷" pitchFamily="2" charset="-122"/>
              </a:rPr>
              <a:t>：除了基础的文本编辑，还有画布、</a:t>
            </a:r>
            <a:r>
              <a:rPr lang="en-US" altLang="zh-CN" dirty="0">
                <a:latin typeface="阿里妈妈东方大楷" pitchFamily="2" charset="-122"/>
                <a:ea typeface="阿里妈妈东方大楷" pitchFamily="2" charset="-122"/>
              </a:rPr>
              <a:t>UML</a:t>
            </a:r>
            <a:r>
              <a:rPr lang="zh-CN" altLang="en-US" dirty="0">
                <a:latin typeface="阿里妈妈东方大楷" pitchFamily="2" charset="-122"/>
                <a:ea typeface="阿里妈妈东方大楷" pitchFamily="2" charset="-122"/>
              </a:rPr>
              <a:t>、思维导图功能。</a:t>
            </a:r>
            <a:endParaRPr lang="zh-CN" altLang="en-US" b="1" dirty="0">
              <a:latin typeface="阿里妈妈东方大楷" pitchFamily="2" charset="-122"/>
              <a:ea typeface="阿里妈妈东方大楷" pitchFamily="2" charset="-122"/>
            </a:endParaRPr>
          </a:p>
          <a:p>
            <a:pPr marL="342900" lvl="7" indent="-342900">
              <a:lnSpc>
                <a:spcPct val="150000"/>
              </a:lnSpc>
              <a:buFont typeface="+mj-lt"/>
              <a:buAutoNum type="arabicPeriod"/>
            </a:pPr>
            <a:endParaRPr lang="zh-CN" altLang="en-US" dirty="0">
              <a:latin typeface="阿里妈妈东方大楷" pitchFamily="2" charset="-122"/>
              <a:ea typeface="阿里妈妈东方大楷" pitchFamily="2" charset="-122"/>
            </a:endParaRPr>
          </a:p>
        </p:txBody>
      </p:sp>
      <p:sp>
        <p:nvSpPr>
          <p:cNvPr id="17" name="文本框 16">
            <a:extLst>
              <a:ext uri="{FF2B5EF4-FFF2-40B4-BE49-F238E27FC236}">
                <a16:creationId xmlns:a16="http://schemas.microsoft.com/office/drawing/2014/main" id="{7E029140-B875-8DE6-DA9B-38CDB342E273}"/>
              </a:ext>
            </a:extLst>
          </p:cNvPr>
          <p:cNvSpPr txBox="1"/>
          <p:nvPr/>
        </p:nvSpPr>
        <p:spPr>
          <a:xfrm>
            <a:off x="277969" y="2850512"/>
            <a:ext cx="8290560" cy="2642583"/>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b="1" dirty="0">
                <a:latin typeface="阿里妈妈东方大楷" pitchFamily="2" charset="-122"/>
                <a:ea typeface="阿里妈妈东方大楷" pitchFamily="2" charset="-122"/>
              </a:rPr>
              <a:t>用户体验</a:t>
            </a:r>
            <a:endParaRPr lang="en-US" altLang="zh-CN" b="1" dirty="0">
              <a:latin typeface="阿里妈妈东方大楷" pitchFamily="2" charset="-122"/>
              <a:ea typeface="阿里妈妈东方大楷" pitchFamily="2" charset="-122"/>
            </a:endParaRPr>
          </a:p>
          <a:p>
            <a:pPr marL="342900" lvl="7" indent="-342900">
              <a:lnSpc>
                <a:spcPct val="150000"/>
              </a:lnSpc>
              <a:buFont typeface="+mj-lt"/>
              <a:buAutoNum type="arabicPeriod"/>
            </a:pPr>
            <a:r>
              <a:rPr lang="zh-CN" altLang="en-US" b="1" dirty="0">
                <a:latin typeface="阿里妈妈东方大楷" pitchFamily="2" charset="-122"/>
                <a:ea typeface="阿里妈妈东方大楷" pitchFamily="2" charset="-122"/>
              </a:rPr>
              <a:t>简洁直观的界面设计</a:t>
            </a:r>
            <a:r>
              <a:rPr lang="zh-CN" altLang="en-US" dirty="0">
                <a:latin typeface="阿里妈妈东方大楷" pitchFamily="2" charset="-122"/>
                <a:ea typeface="阿里妈妈东方大楷" pitchFamily="2" charset="-122"/>
              </a:rPr>
              <a:t>：我们的产品界面设计注重简洁性和直观性，用户可以轻松上手，快速找到所需的功能。界面布局合理，操作逻辑清晰，减少了用户的学习成本。保证用户体验。</a:t>
            </a:r>
            <a:endParaRPr lang="en-US" altLang="zh-CN" dirty="0">
              <a:latin typeface="阿里妈妈东方大楷" pitchFamily="2" charset="-122"/>
              <a:ea typeface="阿里妈妈东方大楷" pitchFamily="2" charset="-122"/>
            </a:endParaRPr>
          </a:p>
          <a:p>
            <a:pPr marL="342900" lvl="7" indent="-342900">
              <a:lnSpc>
                <a:spcPct val="150000"/>
              </a:lnSpc>
              <a:buFont typeface="+mj-lt"/>
              <a:buAutoNum type="arabicPeriod"/>
            </a:pPr>
            <a:r>
              <a:rPr lang="zh-CN" altLang="en-US" b="1" dirty="0">
                <a:latin typeface="阿里妈妈东方大楷" pitchFamily="2" charset="-122"/>
                <a:ea typeface="阿里妈妈东方大楷" pitchFamily="2" charset="-122"/>
              </a:rPr>
              <a:t>高效的交互逻辑</a:t>
            </a:r>
            <a:r>
              <a:rPr lang="zh-CN" altLang="en-US" dirty="0">
                <a:latin typeface="阿里妈妈东方大楷" pitchFamily="2" charset="-122"/>
                <a:ea typeface="阿里妈妈东方大楷" pitchFamily="2" charset="-122"/>
              </a:rPr>
              <a:t>：产品在交互设计上注重用户的操作习惯，通过智能提示和快捷操作，提升了用户的操作效率。例如，通过一键排版和模板应用，用户可以快速生成符合需求的文档。有很多弹窗设计，保证了在所有情况下用户都能知道发生了什么事情。</a:t>
            </a:r>
          </a:p>
          <a:p>
            <a:pPr marL="342900" lvl="7" indent="-342900">
              <a:lnSpc>
                <a:spcPct val="150000"/>
              </a:lnSpc>
              <a:buFont typeface="+mj-lt"/>
              <a:buAutoNum type="arabicPeriod"/>
            </a:pPr>
            <a:endParaRPr lang="zh-CN" altLang="en-US" dirty="0">
              <a:latin typeface="阿里妈妈东方大楷" pitchFamily="2" charset="-122"/>
              <a:ea typeface="阿里妈妈东方大楷" pitchFamily="2" charset="-122"/>
            </a:endParaRPr>
          </a:p>
          <a:p>
            <a:pPr marL="342900" lvl="7" indent="-342900">
              <a:lnSpc>
                <a:spcPct val="150000"/>
              </a:lnSpc>
              <a:buFont typeface="+mj-lt"/>
              <a:buAutoNum type="arabicPeriod"/>
            </a:pPr>
            <a:endParaRPr lang="zh-CN" altLang="en-US" dirty="0">
              <a:latin typeface="阿里妈妈东方大楷" pitchFamily="2" charset="-122"/>
              <a:ea typeface="阿里妈妈东方大楷" pitchFamily="2" charset="-122"/>
            </a:endParaRPr>
          </a:p>
        </p:txBody>
      </p:sp>
      <p:sp>
        <p:nvSpPr>
          <p:cNvPr id="2" name="文本框 1">
            <a:extLst>
              <a:ext uri="{FF2B5EF4-FFF2-40B4-BE49-F238E27FC236}">
                <a16:creationId xmlns:a16="http://schemas.microsoft.com/office/drawing/2014/main" id="{DD52143B-D406-C2CF-4CBD-3ED338172D24}"/>
              </a:ext>
            </a:extLst>
          </p:cNvPr>
          <p:cNvSpPr txBox="1"/>
          <p:nvPr/>
        </p:nvSpPr>
        <p:spPr>
          <a:xfrm>
            <a:off x="435067" y="131097"/>
            <a:ext cx="2569780" cy="400110"/>
          </a:xfrm>
          <a:prstGeom prst="rect">
            <a:avLst/>
          </a:prstGeom>
          <a:noFill/>
        </p:spPr>
        <p:txBody>
          <a:bodyPr wrap="square" rtlCol="0">
            <a:spAutoFit/>
          </a:bodyPr>
          <a:lstStyle/>
          <a:p>
            <a:r>
              <a:rPr lang="en-US" altLang="zh-CN" sz="2000" dirty="0">
                <a:solidFill>
                  <a:schemeClr val="bg2"/>
                </a:solidFill>
                <a:latin typeface="阿里妈妈刀隶体" pitchFamily="2" charset="-122"/>
                <a:ea typeface="阿里妈妈刀隶体" pitchFamily="2" charset="-122"/>
              </a:rPr>
              <a:t>03 </a:t>
            </a:r>
            <a:r>
              <a:rPr lang="zh-CN" altLang="en-US" sz="2000" dirty="0">
                <a:solidFill>
                  <a:schemeClr val="bg2"/>
                </a:solidFill>
                <a:latin typeface="阿里妈妈刀隶体" pitchFamily="2" charset="-122"/>
                <a:ea typeface="阿里妈妈刀隶体" pitchFamily="2" charset="-122"/>
              </a:rPr>
              <a:t>创新点与优势</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39"/>
          <p:cNvSpPr txBox="1">
            <a:spLocks noGrp="1"/>
          </p:cNvSpPr>
          <p:nvPr>
            <p:ph type="title" idx="2"/>
          </p:nvPr>
        </p:nvSpPr>
        <p:spPr>
          <a:xfrm>
            <a:off x="5984600" y="1405075"/>
            <a:ext cx="1652100" cy="915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04</a:t>
            </a:r>
            <a:endParaRPr/>
          </a:p>
        </p:txBody>
      </p:sp>
      <p:sp>
        <p:nvSpPr>
          <p:cNvPr id="475" name="Google Shape;475;p39"/>
          <p:cNvSpPr txBox="1">
            <a:spLocks noGrp="1"/>
          </p:cNvSpPr>
          <p:nvPr>
            <p:ph type="title"/>
          </p:nvPr>
        </p:nvSpPr>
        <p:spPr>
          <a:xfrm>
            <a:off x="1313600" y="2320975"/>
            <a:ext cx="6323100" cy="1053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zh-CN" altLang="en-US" dirty="0"/>
              <a:t>总结</a:t>
            </a:r>
            <a:endParaRPr dirty="0"/>
          </a:p>
        </p:txBody>
      </p:sp>
      <p:sp>
        <p:nvSpPr>
          <p:cNvPr id="476" name="Google Shape;476;p39"/>
          <p:cNvSpPr/>
          <p:nvPr/>
        </p:nvSpPr>
        <p:spPr>
          <a:xfrm rot="-257646">
            <a:off x="7977176" y="4339899"/>
            <a:ext cx="644988" cy="353706"/>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noFill/>
                <a:latin typeface="Baloo"/>
              </a:rPr>
              <a:t>+4</a:t>
            </a:r>
          </a:p>
        </p:txBody>
      </p:sp>
      <p:sp>
        <p:nvSpPr>
          <p:cNvPr id="477" name="Google Shape;477;p39"/>
          <p:cNvSpPr/>
          <p:nvPr/>
        </p:nvSpPr>
        <p:spPr>
          <a:xfrm rot="1606400">
            <a:off x="2134606" y="1260630"/>
            <a:ext cx="446837" cy="362790"/>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noFill/>
                <a:latin typeface="Baloo"/>
              </a:rPr>
              <a:t>-3</a:t>
            </a:r>
          </a:p>
        </p:txBody>
      </p:sp>
      <p:sp>
        <p:nvSpPr>
          <p:cNvPr id="478" name="Google Shape;478;p39"/>
          <p:cNvSpPr/>
          <p:nvPr/>
        </p:nvSpPr>
        <p:spPr>
          <a:xfrm rot="-766159">
            <a:off x="8001145" y="568657"/>
            <a:ext cx="304326" cy="362791"/>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noFill/>
                <a:latin typeface="Baloo"/>
              </a:rPr>
              <a:t>0</a:t>
            </a:r>
          </a:p>
        </p:txBody>
      </p:sp>
      <p:sp>
        <p:nvSpPr>
          <p:cNvPr id="479" name="Google Shape;479;p39"/>
          <p:cNvSpPr/>
          <p:nvPr/>
        </p:nvSpPr>
        <p:spPr>
          <a:xfrm>
            <a:off x="599100" y="1897525"/>
            <a:ext cx="228254" cy="228296"/>
          </a:xfrm>
          <a:custGeom>
            <a:avLst/>
            <a:gdLst/>
            <a:ahLst/>
            <a:cxnLst/>
            <a:rect l="l" t="t" r="r" b="b"/>
            <a:pathLst>
              <a:path w="3719" h="3720" fill="none" extrusionOk="0">
                <a:moveTo>
                  <a:pt x="0" y="1867"/>
                </a:moveTo>
                <a:cubicBezTo>
                  <a:pt x="1195" y="2226"/>
                  <a:pt x="1494" y="2509"/>
                  <a:pt x="1852" y="3719"/>
                </a:cubicBezTo>
                <a:cubicBezTo>
                  <a:pt x="2211" y="2509"/>
                  <a:pt x="2509" y="2226"/>
                  <a:pt x="3719" y="1867"/>
                </a:cubicBezTo>
                <a:cubicBezTo>
                  <a:pt x="2509" y="1494"/>
                  <a:pt x="2211" y="1210"/>
                  <a:pt x="1852" y="0"/>
                </a:cubicBezTo>
                <a:cubicBezTo>
                  <a:pt x="1494" y="1210"/>
                  <a:pt x="1195" y="1494"/>
                  <a:pt x="0" y="1867"/>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 name="Google Shape;480;p39"/>
          <p:cNvGrpSpPr/>
          <p:nvPr/>
        </p:nvGrpSpPr>
        <p:grpSpPr>
          <a:xfrm>
            <a:off x="915356" y="2564750"/>
            <a:ext cx="2045053" cy="2273587"/>
            <a:chOff x="2124275" y="1206750"/>
            <a:chExt cx="1953250" cy="2171525"/>
          </a:xfrm>
        </p:grpSpPr>
        <p:sp>
          <p:nvSpPr>
            <p:cNvPr id="481" name="Google Shape;481;p39"/>
            <p:cNvSpPr/>
            <p:nvPr/>
          </p:nvSpPr>
          <p:spPr>
            <a:xfrm>
              <a:off x="3170100" y="1292175"/>
              <a:ext cx="426625" cy="299800"/>
            </a:xfrm>
            <a:custGeom>
              <a:avLst/>
              <a:gdLst/>
              <a:ahLst/>
              <a:cxnLst/>
              <a:rect l="l" t="t" r="r" b="b"/>
              <a:pathLst>
                <a:path w="17065" h="11992" extrusionOk="0">
                  <a:moveTo>
                    <a:pt x="5960" y="0"/>
                  </a:moveTo>
                  <a:cubicBezTo>
                    <a:pt x="4567" y="0"/>
                    <a:pt x="3434" y="402"/>
                    <a:pt x="2568" y="1206"/>
                  </a:cubicBezTo>
                  <a:cubicBezTo>
                    <a:pt x="0" y="3603"/>
                    <a:pt x="1313" y="8282"/>
                    <a:pt x="1484" y="8796"/>
                  </a:cubicBezTo>
                  <a:lnTo>
                    <a:pt x="4623" y="7826"/>
                  </a:lnTo>
                  <a:cubicBezTo>
                    <a:pt x="4280" y="6741"/>
                    <a:pt x="3995" y="4345"/>
                    <a:pt x="4794" y="3603"/>
                  </a:cubicBezTo>
                  <a:cubicBezTo>
                    <a:pt x="5024" y="3372"/>
                    <a:pt x="5412" y="3263"/>
                    <a:pt x="5925" y="3263"/>
                  </a:cubicBezTo>
                  <a:cubicBezTo>
                    <a:pt x="6682" y="3263"/>
                    <a:pt x="7711" y="3502"/>
                    <a:pt x="8903" y="3945"/>
                  </a:cubicBezTo>
                  <a:cubicBezTo>
                    <a:pt x="11528" y="4915"/>
                    <a:pt x="13126" y="6057"/>
                    <a:pt x="13354" y="7255"/>
                  </a:cubicBezTo>
                  <a:cubicBezTo>
                    <a:pt x="13583" y="8396"/>
                    <a:pt x="12441" y="9595"/>
                    <a:pt x="12441" y="9595"/>
                  </a:cubicBezTo>
                  <a:lnTo>
                    <a:pt x="14724" y="11992"/>
                  </a:lnTo>
                  <a:cubicBezTo>
                    <a:pt x="15637" y="11136"/>
                    <a:pt x="17064" y="8967"/>
                    <a:pt x="16607" y="6627"/>
                  </a:cubicBezTo>
                  <a:cubicBezTo>
                    <a:pt x="16094" y="4230"/>
                    <a:pt x="13925" y="2290"/>
                    <a:pt x="10044" y="863"/>
                  </a:cubicBezTo>
                  <a:cubicBezTo>
                    <a:pt x="8501" y="288"/>
                    <a:pt x="7138" y="0"/>
                    <a:pt x="59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9"/>
            <p:cNvSpPr/>
            <p:nvPr/>
          </p:nvSpPr>
          <p:spPr>
            <a:xfrm>
              <a:off x="3371250" y="2928825"/>
              <a:ext cx="426625" cy="449450"/>
            </a:xfrm>
            <a:custGeom>
              <a:avLst/>
              <a:gdLst/>
              <a:ahLst/>
              <a:cxnLst/>
              <a:rect l="l" t="t" r="r" b="b"/>
              <a:pathLst>
                <a:path w="17065" h="17978" extrusionOk="0">
                  <a:moveTo>
                    <a:pt x="4053" y="1"/>
                  </a:moveTo>
                  <a:lnTo>
                    <a:pt x="1" y="571"/>
                  </a:lnTo>
                  <a:cubicBezTo>
                    <a:pt x="1199" y="9018"/>
                    <a:pt x="7877" y="16151"/>
                    <a:pt x="16209" y="17978"/>
                  </a:cubicBezTo>
                  <a:lnTo>
                    <a:pt x="17065" y="13926"/>
                  </a:lnTo>
                  <a:cubicBezTo>
                    <a:pt x="10502" y="12499"/>
                    <a:pt x="5023" y="6621"/>
                    <a:pt x="40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9"/>
            <p:cNvSpPr/>
            <p:nvPr/>
          </p:nvSpPr>
          <p:spPr>
            <a:xfrm>
              <a:off x="3312775" y="1691825"/>
              <a:ext cx="764750" cy="1342600"/>
            </a:xfrm>
            <a:custGeom>
              <a:avLst/>
              <a:gdLst/>
              <a:ahLst/>
              <a:cxnLst/>
              <a:rect l="l" t="t" r="r" b="b"/>
              <a:pathLst>
                <a:path w="30590" h="53704" extrusionOk="0">
                  <a:moveTo>
                    <a:pt x="15980" y="1"/>
                  </a:moveTo>
                  <a:lnTo>
                    <a:pt x="11928" y="5194"/>
                  </a:lnTo>
                  <a:cubicBezTo>
                    <a:pt x="15010" y="7648"/>
                    <a:pt x="19290" y="11986"/>
                    <a:pt x="21630" y="18663"/>
                  </a:cubicBezTo>
                  <a:cubicBezTo>
                    <a:pt x="23741" y="24712"/>
                    <a:pt x="23399" y="31789"/>
                    <a:pt x="20659" y="37153"/>
                  </a:cubicBezTo>
                  <a:cubicBezTo>
                    <a:pt x="19233" y="40007"/>
                    <a:pt x="16436" y="43716"/>
                    <a:pt x="11243" y="45314"/>
                  </a:cubicBezTo>
                  <a:cubicBezTo>
                    <a:pt x="9474" y="45885"/>
                    <a:pt x="7533" y="46113"/>
                    <a:pt x="5479" y="46399"/>
                  </a:cubicBezTo>
                  <a:cubicBezTo>
                    <a:pt x="3710" y="46627"/>
                    <a:pt x="1883" y="46855"/>
                    <a:pt x="0" y="47255"/>
                  </a:cubicBezTo>
                  <a:lnTo>
                    <a:pt x="1541" y="53704"/>
                  </a:lnTo>
                  <a:cubicBezTo>
                    <a:pt x="3025" y="53304"/>
                    <a:pt x="4623" y="53133"/>
                    <a:pt x="6278" y="52905"/>
                  </a:cubicBezTo>
                  <a:cubicBezTo>
                    <a:pt x="8504" y="52676"/>
                    <a:pt x="10843" y="52391"/>
                    <a:pt x="13240" y="51649"/>
                  </a:cubicBezTo>
                  <a:cubicBezTo>
                    <a:pt x="19061" y="49823"/>
                    <a:pt x="23684" y="45828"/>
                    <a:pt x="26595" y="40121"/>
                  </a:cubicBezTo>
                  <a:cubicBezTo>
                    <a:pt x="30076" y="33101"/>
                    <a:pt x="30590" y="24256"/>
                    <a:pt x="27850" y="16494"/>
                  </a:cubicBezTo>
                  <a:cubicBezTo>
                    <a:pt x="24940" y="8276"/>
                    <a:pt x="19803" y="2968"/>
                    <a:pt x="159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9"/>
            <p:cNvSpPr/>
            <p:nvPr/>
          </p:nvSpPr>
          <p:spPr>
            <a:xfrm>
              <a:off x="2124275" y="1409750"/>
              <a:ext cx="1637950" cy="1673200"/>
            </a:xfrm>
            <a:custGeom>
              <a:avLst/>
              <a:gdLst/>
              <a:ahLst/>
              <a:cxnLst/>
              <a:rect l="l" t="t" r="r" b="b"/>
              <a:pathLst>
                <a:path w="65518" h="66928" extrusionOk="0">
                  <a:moveTo>
                    <a:pt x="33193" y="0"/>
                  </a:moveTo>
                  <a:cubicBezTo>
                    <a:pt x="32413" y="0"/>
                    <a:pt x="31677" y="16"/>
                    <a:pt x="30990" y="41"/>
                  </a:cubicBezTo>
                  <a:cubicBezTo>
                    <a:pt x="29734" y="212"/>
                    <a:pt x="27166" y="669"/>
                    <a:pt x="24712" y="2666"/>
                  </a:cubicBezTo>
                  <a:cubicBezTo>
                    <a:pt x="23456" y="3693"/>
                    <a:pt x="22600" y="4835"/>
                    <a:pt x="22087" y="5634"/>
                  </a:cubicBezTo>
                  <a:cubicBezTo>
                    <a:pt x="16152" y="15450"/>
                    <a:pt x="11186" y="26579"/>
                    <a:pt x="4281" y="35082"/>
                  </a:cubicBezTo>
                  <a:cubicBezTo>
                    <a:pt x="3082" y="36851"/>
                    <a:pt x="1427" y="39762"/>
                    <a:pt x="571" y="43643"/>
                  </a:cubicBezTo>
                  <a:cubicBezTo>
                    <a:pt x="58" y="46097"/>
                    <a:pt x="1" y="48265"/>
                    <a:pt x="58" y="49977"/>
                  </a:cubicBezTo>
                  <a:cubicBezTo>
                    <a:pt x="1028" y="52317"/>
                    <a:pt x="2968" y="56312"/>
                    <a:pt x="6906" y="59907"/>
                  </a:cubicBezTo>
                  <a:cubicBezTo>
                    <a:pt x="12670" y="65158"/>
                    <a:pt x="19062" y="66471"/>
                    <a:pt x="21630" y="66870"/>
                  </a:cubicBezTo>
                  <a:lnTo>
                    <a:pt x="47882" y="66927"/>
                  </a:lnTo>
                  <a:cubicBezTo>
                    <a:pt x="47924" y="66927"/>
                    <a:pt x="47966" y="66928"/>
                    <a:pt x="48008" y="66928"/>
                  </a:cubicBezTo>
                  <a:cubicBezTo>
                    <a:pt x="54062" y="66928"/>
                    <a:pt x="59307" y="62835"/>
                    <a:pt x="60837" y="56997"/>
                  </a:cubicBezTo>
                  <a:cubicBezTo>
                    <a:pt x="62321" y="51461"/>
                    <a:pt x="63634" y="45126"/>
                    <a:pt x="64433" y="38164"/>
                  </a:cubicBezTo>
                  <a:cubicBezTo>
                    <a:pt x="65460" y="29489"/>
                    <a:pt x="65517" y="21671"/>
                    <a:pt x="65118" y="14993"/>
                  </a:cubicBezTo>
                  <a:cubicBezTo>
                    <a:pt x="64889" y="11113"/>
                    <a:pt x="62550" y="7688"/>
                    <a:pt x="59068" y="5976"/>
                  </a:cubicBezTo>
                  <a:cubicBezTo>
                    <a:pt x="56443" y="4721"/>
                    <a:pt x="53475" y="3465"/>
                    <a:pt x="50108" y="2495"/>
                  </a:cubicBezTo>
                  <a:cubicBezTo>
                    <a:pt x="43550" y="503"/>
                    <a:pt x="37653" y="0"/>
                    <a:pt x="33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9"/>
            <p:cNvSpPr/>
            <p:nvPr/>
          </p:nvSpPr>
          <p:spPr>
            <a:xfrm>
              <a:off x="2694975" y="1455825"/>
              <a:ext cx="640650" cy="679750"/>
            </a:xfrm>
            <a:custGeom>
              <a:avLst/>
              <a:gdLst/>
              <a:ahLst/>
              <a:cxnLst/>
              <a:rect l="l" t="t" r="r" b="b"/>
              <a:pathLst>
                <a:path w="25626" h="27190" extrusionOk="0">
                  <a:moveTo>
                    <a:pt x="9802" y="1"/>
                  </a:moveTo>
                  <a:cubicBezTo>
                    <a:pt x="8716" y="1"/>
                    <a:pt x="7579" y="170"/>
                    <a:pt x="6393" y="538"/>
                  </a:cubicBezTo>
                  <a:cubicBezTo>
                    <a:pt x="2512" y="1736"/>
                    <a:pt x="514" y="4590"/>
                    <a:pt x="1" y="5446"/>
                  </a:cubicBezTo>
                  <a:cubicBezTo>
                    <a:pt x="7819" y="12694"/>
                    <a:pt x="15581" y="19942"/>
                    <a:pt x="23399" y="27190"/>
                  </a:cubicBezTo>
                  <a:cubicBezTo>
                    <a:pt x="24027" y="25078"/>
                    <a:pt x="25625" y="18743"/>
                    <a:pt x="22886" y="11609"/>
                  </a:cubicBezTo>
                  <a:cubicBezTo>
                    <a:pt x="20694" y="5764"/>
                    <a:pt x="16131" y="1"/>
                    <a:pt x="98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9"/>
            <p:cNvSpPr/>
            <p:nvPr/>
          </p:nvSpPr>
          <p:spPr>
            <a:xfrm>
              <a:off x="2703550" y="1445775"/>
              <a:ext cx="632075" cy="683025"/>
            </a:xfrm>
            <a:custGeom>
              <a:avLst/>
              <a:gdLst/>
              <a:ahLst/>
              <a:cxnLst/>
              <a:rect l="l" t="t" r="r" b="b"/>
              <a:pathLst>
                <a:path w="25283" h="27321" extrusionOk="0">
                  <a:moveTo>
                    <a:pt x="9354" y="1"/>
                  </a:moveTo>
                  <a:cubicBezTo>
                    <a:pt x="8914" y="1"/>
                    <a:pt x="8459" y="27"/>
                    <a:pt x="7990" y="84"/>
                  </a:cubicBezTo>
                  <a:cubicBezTo>
                    <a:pt x="3481" y="597"/>
                    <a:pt x="856" y="3565"/>
                    <a:pt x="114" y="4478"/>
                  </a:cubicBezTo>
                  <a:cubicBezTo>
                    <a:pt x="0" y="4649"/>
                    <a:pt x="0" y="4935"/>
                    <a:pt x="228" y="5049"/>
                  </a:cubicBezTo>
                  <a:cubicBezTo>
                    <a:pt x="300" y="5121"/>
                    <a:pt x="382" y="5152"/>
                    <a:pt x="465" y="5152"/>
                  </a:cubicBezTo>
                  <a:cubicBezTo>
                    <a:pt x="581" y="5152"/>
                    <a:pt x="700" y="5091"/>
                    <a:pt x="799" y="4992"/>
                  </a:cubicBezTo>
                  <a:cubicBezTo>
                    <a:pt x="1427" y="4136"/>
                    <a:pt x="3881" y="1396"/>
                    <a:pt x="8047" y="883"/>
                  </a:cubicBezTo>
                  <a:cubicBezTo>
                    <a:pt x="8452" y="838"/>
                    <a:pt x="8846" y="817"/>
                    <a:pt x="9227" y="817"/>
                  </a:cubicBezTo>
                  <a:cubicBezTo>
                    <a:pt x="12720" y="817"/>
                    <a:pt x="15202" y="2543"/>
                    <a:pt x="15923" y="3109"/>
                  </a:cubicBezTo>
                  <a:cubicBezTo>
                    <a:pt x="18091" y="5049"/>
                    <a:pt x="21059" y="8416"/>
                    <a:pt x="22600" y="13438"/>
                  </a:cubicBezTo>
                  <a:cubicBezTo>
                    <a:pt x="24426" y="19088"/>
                    <a:pt x="23399" y="24681"/>
                    <a:pt x="22885" y="26793"/>
                  </a:cubicBezTo>
                  <a:cubicBezTo>
                    <a:pt x="22828" y="27021"/>
                    <a:pt x="22942" y="27249"/>
                    <a:pt x="23171" y="27306"/>
                  </a:cubicBezTo>
                  <a:cubicBezTo>
                    <a:pt x="23210" y="27316"/>
                    <a:pt x="23249" y="27321"/>
                    <a:pt x="23287" y="27321"/>
                  </a:cubicBezTo>
                  <a:cubicBezTo>
                    <a:pt x="23472" y="27321"/>
                    <a:pt x="23637" y="27210"/>
                    <a:pt x="23684" y="27021"/>
                  </a:cubicBezTo>
                  <a:cubicBezTo>
                    <a:pt x="24198" y="24795"/>
                    <a:pt x="25282" y="19088"/>
                    <a:pt x="23399" y="13210"/>
                  </a:cubicBezTo>
                  <a:cubicBezTo>
                    <a:pt x="21744" y="8017"/>
                    <a:pt x="18719" y="4535"/>
                    <a:pt x="16436" y="2481"/>
                  </a:cubicBezTo>
                  <a:cubicBezTo>
                    <a:pt x="15422" y="1669"/>
                    <a:pt x="12874" y="1"/>
                    <a:pt x="93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9"/>
            <p:cNvSpPr/>
            <p:nvPr/>
          </p:nvSpPr>
          <p:spPr>
            <a:xfrm>
              <a:off x="2515200" y="1206750"/>
              <a:ext cx="703425" cy="827525"/>
            </a:xfrm>
            <a:custGeom>
              <a:avLst/>
              <a:gdLst/>
              <a:ahLst/>
              <a:cxnLst/>
              <a:rect l="l" t="t" r="r" b="b"/>
              <a:pathLst>
                <a:path w="28137" h="33101" extrusionOk="0">
                  <a:moveTo>
                    <a:pt x="24370" y="0"/>
                  </a:moveTo>
                  <a:lnTo>
                    <a:pt x="5594" y="114"/>
                  </a:lnTo>
                  <a:lnTo>
                    <a:pt x="3026" y="171"/>
                  </a:lnTo>
                  <a:cubicBezTo>
                    <a:pt x="1542" y="171"/>
                    <a:pt x="400" y="1313"/>
                    <a:pt x="343" y="2796"/>
                  </a:cubicBezTo>
                  <a:lnTo>
                    <a:pt x="343" y="4680"/>
                  </a:lnTo>
                  <a:lnTo>
                    <a:pt x="58" y="27108"/>
                  </a:lnTo>
                  <a:lnTo>
                    <a:pt x="1" y="30418"/>
                  </a:lnTo>
                  <a:cubicBezTo>
                    <a:pt x="1" y="31902"/>
                    <a:pt x="1199" y="33101"/>
                    <a:pt x="2683" y="33101"/>
                  </a:cubicBezTo>
                  <a:lnTo>
                    <a:pt x="5308" y="33044"/>
                  </a:lnTo>
                  <a:lnTo>
                    <a:pt x="23742" y="32758"/>
                  </a:lnTo>
                  <a:lnTo>
                    <a:pt x="27908" y="32701"/>
                  </a:lnTo>
                  <a:lnTo>
                    <a:pt x="27908" y="29619"/>
                  </a:lnTo>
                  <a:lnTo>
                    <a:pt x="28136" y="4623"/>
                  </a:lnTo>
                  <a:lnTo>
                    <a:pt x="281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9"/>
            <p:cNvSpPr/>
            <p:nvPr/>
          </p:nvSpPr>
          <p:spPr>
            <a:xfrm>
              <a:off x="2422475" y="1686125"/>
              <a:ext cx="289650" cy="349575"/>
            </a:xfrm>
            <a:custGeom>
              <a:avLst/>
              <a:gdLst/>
              <a:ahLst/>
              <a:cxnLst/>
              <a:rect l="l" t="t" r="r" b="b"/>
              <a:pathLst>
                <a:path w="11586" h="13983" fill="none" extrusionOk="0">
                  <a:moveTo>
                    <a:pt x="1598" y="2055"/>
                  </a:moveTo>
                  <a:cubicBezTo>
                    <a:pt x="2112" y="1142"/>
                    <a:pt x="3025" y="400"/>
                    <a:pt x="4052" y="172"/>
                  </a:cubicBezTo>
                  <a:cubicBezTo>
                    <a:pt x="5137" y="1"/>
                    <a:pt x="6335" y="457"/>
                    <a:pt x="6792" y="1370"/>
                  </a:cubicBezTo>
                  <a:cubicBezTo>
                    <a:pt x="7248" y="2283"/>
                    <a:pt x="7134" y="3482"/>
                    <a:pt x="7819" y="4167"/>
                  </a:cubicBezTo>
                  <a:cubicBezTo>
                    <a:pt x="8675" y="5023"/>
                    <a:pt x="10216" y="4623"/>
                    <a:pt x="11072" y="5479"/>
                  </a:cubicBezTo>
                  <a:cubicBezTo>
                    <a:pt x="11586" y="5993"/>
                    <a:pt x="11586" y="6849"/>
                    <a:pt x="11528" y="7591"/>
                  </a:cubicBezTo>
                  <a:cubicBezTo>
                    <a:pt x="11186" y="9931"/>
                    <a:pt x="9588" y="12156"/>
                    <a:pt x="7419" y="13184"/>
                  </a:cubicBezTo>
                  <a:cubicBezTo>
                    <a:pt x="6392" y="13697"/>
                    <a:pt x="5137" y="13983"/>
                    <a:pt x="3995" y="13697"/>
                  </a:cubicBezTo>
                  <a:cubicBezTo>
                    <a:pt x="2226" y="13241"/>
                    <a:pt x="913" y="11586"/>
                    <a:pt x="457" y="9759"/>
                  </a:cubicBezTo>
                  <a:cubicBezTo>
                    <a:pt x="0" y="7990"/>
                    <a:pt x="172" y="6107"/>
                    <a:pt x="343" y="4281"/>
                  </a:cubicBezTo>
                  <a:cubicBezTo>
                    <a:pt x="400" y="3710"/>
                    <a:pt x="571" y="2968"/>
                    <a:pt x="1142" y="2911"/>
                  </a:cubicBezTo>
                </a:path>
              </a:pathLst>
            </a:custGeom>
            <a:noFill/>
            <a:ln w="8550" cap="flat" cmpd="sng">
              <a:solidFill>
                <a:srgbClr val="FFCF06"/>
              </a:solidFill>
              <a:prstDash val="solid"/>
              <a:miter lim="570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9"/>
            <p:cNvSpPr/>
            <p:nvPr/>
          </p:nvSpPr>
          <p:spPr>
            <a:xfrm>
              <a:off x="2523775" y="1209600"/>
              <a:ext cx="132700" cy="114150"/>
            </a:xfrm>
            <a:custGeom>
              <a:avLst/>
              <a:gdLst/>
              <a:ahLst/>
              <a:cxnLst/>
              <a:rect l="l" t="t" r="r" b="b"/>
              <a:pathLst>
                <a:path w="5308" h="4566" extrusionOk="0">
                  <a:moveTo>
                    <a:pt x="5308" y="0"/>
                  </a:moveTo>
                  <a:lnTo>
                    <a:pt x="2683" y="57"/>
                  </a:lnTo>
                  <a:cubicBezTo>
                    <a:pt x="1256" y="57"/>
                    <a:pt x="57" y="1199"/>
                    <a:pt x="57" y="2682"/>
                  </a:cubicBezTo>
                  <a:lnTo>
                    <a:pt x="0" y="4566"/>
                  </a:lnTo>
                  <a:lnTo>
                    <a:pt x="53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9"/>
            <p:cNvSpPr/>
            <p:nvPr/>
          </p:nvSpPr>
          <p:spPr>
            <a:xfrm>
              <a:off x="3124425" y="1206750"/>
              <a:ext cx="94200" cy="115575"/>
            </a:xfrm>
            <a:custGeom>
              <a:avLst/>
              <a:gdLst/>
              <a:ahLst/>
              <a:cxnLst/>
              <a:rect l="l" t="t" r="r" b="b"/>
              <a:pathLst>
                <a:path w="3768" h="4623" extrusionOk="0">
                  <a:moveTo>
                    <a:pt x="1" y="0"/>
                  </a:moveTo>
                  <a:lnTo>
                    <a:pt x="3767" y="4623"/>
                  </a:lnTo>
                  <a:lnTo>
                    <a:pt x="37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9"/>
            <p:cNvSpPr/>
            <p:nvPr/>
          </p:nvSpPr>
          <p:spPr>
            <a:xfrm>
              <a:off x="2515200" y="1884450"/>
              <a:ext cx="132725" cy="149825"/>
            </a:xfrm>
            <a:custGeom>
              <a:avLst/>
              <a:gdLst/>
              <a:ahLst/>
              <a:cxnLst/>
              <a:rect l="l" t="t" r="r" b="b"/>
              <a:pathLst>
                <a:path w="5309" h="5993" extrusionOk="0">
                  <a:moveTo>
                    <a:pt x="58" y="0"/>
                  </a:moveTo>
                  <a:lnTo>
                    <a:pt x="1" y="3310"/>
                  </a:lnTo>
                  <a:cubicBezTo>
                    <a:pt x="1" y="4794"/>
                    <a:pt x="1199" y="5993"/>
                    <a:pt x="2683" y="5993"/>
                  </a:cubicBezTo>
                  <a:lnTo>
                    <a:pt x="5308" y="5936"/>
                  </a:lnTo>
                  <a:lnTo>
                    <a:pt x="58" y="0"/>
                  </a:lnTo>
                  <a:close/>
                </a:path>
              </a:pathLst>
            </a:custGeom>
            <a:solidFill>
              <a:srgbClr val="FFC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9"/>
            <p:cNvSpPr/>
            <p:nvPr/>
          </p:nvSpPr>
          <p:spPr>
            <a:xfrm>
              <a:off x="3110175" y="1947225"/>
              <a:ext cx="102750" cy="78500"/>
            </a:xfrm>
            <a:custGeom>
              <a:avLst/>
              <a:gdLst/>
              <a:ahLst/>
              <a:cxnLst/>
              <a:rect l="l" t="t" r="r" b="b"/>
              <a:pathLst>
                <a:path w="4110" h="3140" extrusionOk="0">
                  <a:moveTo>
                    <a:pt x="4109" y="0"/>
                  </a:moveTo>
                  <a:lnTo>
                    <a:pt x="0" y="3139"/>
                  </a:lnTo>
                  <a:lnTo>
                    <a:pt x="0" y="3139"/>
                  </a:lnTo>
                  <a:lnTo>
                    <a:pt x="4109" y="3082"/>
                  </a:lnTo>
                  <a:lnTo>
                    <a:pt x="4109" y="0"/>
                  </a:lnTo>
                  <a:close/>
                </a:path>
              </a:pathLst>
            </a:custGeom>
            <a:solidFill>
              <a:srgbClr val="FFC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9"/>
            <p:cNvSpPr/>
            <p:nvPr/>
          </p:nvSpPr>
          <p:spPr>
            <a:xfrm>
              <a:off x="3164375" y="1343700"/>
              <a:ext cx="11450" cy="657750"/>
            </a:xfrm>
            <a:custGeom>
              <a:avLst/>
              <a:gdLst/>
              <a:ahLst/>
              <a:cxnLst/>
              <a:rect l="l" t="t" r="r" b="b"/>
              <a:pathLst>
                <a:path w="458" h="26310" fill="none" extrusionOk="0">
                  <a:moveTo>
                    <a:pt x="457" y="1"/>
                  </a:moveTo>
                  <a:lnTo>
                    <a:pt x="1" y="26310"/>
                  </a:lnTo>
                </a:path>
              </a:pathLst>
            </a:custGeom>
            <a:solidFill>
              <a:schemeClr val="dk1"/>
            </a:solidFill>
            <a:ln w="14275" cap="rnd" cmpd="sng">
              <a:solidFill>
                <a:srgbClr val="0926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9"/>
            <p:cNvSpPr/>
            <p:nvPr/>
          </p:nvSpPr>
          <p:spPr>
            <a:xfrm>
              <a:off x="3175800" y="1233850"/>
              <a:ext cx="1450" cy="62800"/>
            </a:xfrm>
            <a:custGeom>
              <a:avLst/>
              <a:gdLst/>
              <a:ahLst/>
              <a:cxnLst/>
              <a:rect l="l" t="t" r="r" b="b"/>
              <a:pathLst>
                <a:path w="58" h="2512" fill="none" extrusionOk="0">
                  <a:moveTo>
                    <a:pt x="57" y="0"/>
                  </a:moveTo>
                  <a:lnTo>
                    <a:pt x="0" y="2511"/>
                  </a:lnTo>
                </a:path>
              </a:pathLst>
            </a:custGeom>
            <a:solidFill>
              <a:schemeClr val="dk1"/>
            </a:solidFill>
            <a:ln w="14275" cap="rnd" cmpd="sng">
              <a:solidFill>
                <a:srgbClr val="0926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9"/>
            <p:cNvSpPr/>
            <p:nvPr/>
          </p:nvSpPr>
          <p:spPr>
            <a:xfrm>
              <a:off x="2693550" y="1336575"/>
              <a:ext cx="348150" cy="49950"/>
            </a:xfrm>
            <a:custGeom>
              <a:avLst/>
              <a:gdLst/>
              <a:ahLst/>
              <a:cxnLst/>
              <a:rect l="l" t="t" r="r" b="b"/>
              <a:pathLst>
                <a:path w="13926" h="1998" extrusionOk="0">
                  <a:moveTo>
                    <a:pt x="1" y="0"/>
                  </a:moveTo>
                  <a:lnTo>
                    <a:pt x="1" y="1998"/>
                  </a:lnTo>
                  <a:lnTo>
                    <a:pt x="13926" y="1998"/>
                  </a:lnTo>
                  <a:lnTo>
                    <a:pt x="139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9"/>
            <p:cNvSpPr/>
            <p:nvPr/>
          </p:nvSpPr>
          <p:spPr>
            <a:xfrm>
              <a:off x="2787725" y="1502075"/>
              <a:ext cx="906000" cy="881750"/>
            </a:xfrm>
            <a:custGeom>
              <a:avLst/>
              <a:gdLst/>
              <a:ahLst/>
              <a:cxnLst/>
              <a:rect l="l" t="t" r="r" b="b"/>
              <a:pathLst>
                <a:path w="36240" h="35270" extrusionOk="0">
                  <a:moveTo>
                    <a:pt x="11928" y="7876"/>
                  </a:moveTo>
                  <a:lnTo>
                    <a:pt x="23114" y="11072"/>
                  </a:lnTo>
                  <a:lnTo>
                    <a:pt x="9645" y="20945"/>
                  </a:lnTo>
                  <a:lnTo>
                    <a:pt x="11928" y="7876"/>
                  </a:lnTo>
                  <a:close/>
                  <a:moveTo>
                    <a:pt x="6050" y="0"/>
                  </a:moveTo>
                  <a:lnTo>
                    <a:pt x="0" y="35270"/>
                  </a:lnTo>
                  <a:lnTo>
                    <a:pt x="36240" y="8561"/>
                  </a:lnTo>
                  <a:lnTo>
                    <a:pt x="60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9"/>
            <p:cNvSpPr/>
            <p:nvPr/>
          </p:nvSpPr>
          <p:spPr>
            <a:xfrm>
              <a:off x="2970350" y="1573400"/>
              <a:ext cx="603525" cy="158400"/>
            </a:xfrm>
            <a:custGeom>
              <a:avLst/>
              <a:gdLst/>
              <a:ahLst/>
              <a:cxnLst/>
              <a:rect l="l" t="t" r="r" b="b"/>
              <a:pathLst>
                <a:path w="24141" h="6336" fill="none" extrusionOk="0">
                  <a:moveTo>
                    <a:pt x="24141" y="6336"/>
                  </a:moveTo>
                  <a:lnTo>
                    <a:pt x="0" y="1"/>
                  </a:lnTo>
                </a:path>
              </a:pathLst>
            </a:custGeom>
            <a:noFill/>
            <a:ln w="14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9"/>
            <p:cNvSpPr/>
            <p:nvPr/>
          </p:nvSpPr>
          <p:spPr>
            <a:xfrm>
              <a:off x="3531050" y="1700400"/>
              <a:ext cx="4300" cy="15700"/>
            </a:xfrm>
            <a:custGeom>
              <a:avLst/>
              <a:gdLst/>
              <a:ahLst/>
              <a:cxnLst/>
              <a:rect l="l" t="t" r="r" b="b"/>
              <a:pathLst>
                <a:path w="172" h="628" fill="none" extrusionOk="0">
                  <a:moveTo>
                    <a:pt x="1" y="628"/>
                  </a:moveTo>
                  <a:lnTo>
                    <a:pt x="172" y="0"/>
                  </a:lnTo>
                </a:path>
              </a:pathLst>
            </a:custGeom>
            <a:noFill/>
            <a:ln w="14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9"/>
            <p:cNvSpPr/>
            <p:nvPr/>
          </p:nvSpPr>
          <p:spPr>
            <a:xfrm>
              <a:off x="3488250" y="1686125"/>
              <a:ext cx="5725" cy="21425"/>
            </a:xfrm>
            <a:custGeom>
              <a:avLst/>
              <a:gdLst/>
              <a:ahLst/>
              <a:cxnLst/>
              <a:rect l="l" t="t" r="r" b="b"/>
              <a:pathLst>
                <a:path w="229" h="857" fill="none" extrusionOk="0">
                  <a:moveTo>
                    <a:pt x="1" y="857"/>
                  </a:moveTo>
                  <a:lnTo>
                    <a:pt x="229" y="1"/>
                  </a:lnTo>
                </a:path>
              </a:pathLst>
            </a:custGeom>
            <a:noFill/>
            <a:ln w="14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9"/>
            <p:cNvSpPr/>
            <p:nvPr/>
          </p:nvSpPr>
          <p:spPr>
            <a:xfrm>
              <a:off x="3452575" y="1676150"/>
              <a:ext cx="5750" cy="22850"/>
            </a:xfrm>
            <a:custGeom>
              <a:avLst/>
              <a:gdLst/>
              <a:ahLst/>
              <a:cxnLst/>
              <a:rect l="l" t="t" r="r" b="b"/>
              <a:pathLst>
                <a:path w="230" h="914" fill="none" extrusionOk="0">
                  <a:moveTo>
                    <a:pt x="1" y="913"/>
                  </a:moveTo>
                  <a:lnTo>
                    <a:pt x="229" y="0"/>
                  </a:lnTo>
                </a:path>
              </a:pathLst>
            </a:custGeom>
            <a:noFill/>
            <a:ln w="14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9"/>
            <p:cNvSpPr/>
            <p:nvPr/>
          </p:nvSpPr>
          <p:spPr>
            <a:xfrm>
              <a:off x="3411200" y="1661875"/>
              <a:ext cx="5750" cy="21425"/>
            </a:xfrm>
            <a:custGeom>
              <a:avLst/>
              <a:gdLst/>
              <a:ahLst/>
              <a:cxnLst/>
              <a:rect l="l" t="t" r="r" b="b"/>
              <a:pathLst>
                <a:path w="230" h="857" fill="none" extrusionOk="0">
                  <a:moveTo>
                    <a:pt x="1" y="856"/>
                  </a:moveTo>
                  <a:lnTo>
                    <a:pt x="229" y="0"/>
                  </a:lnTo>
                </a:path>
              </a:pathLst>
            </a:custGeom>
            <a:noFill/>
            <a:ln w="14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9"/>
            <p:cNvSpPr/>
            <p:nvPr/>
          </p:nvSpPr>
          <p:spPr>
            <a:xfrm>
              <a:off x="3381250" y="1653300"/>
              <a:ext cx="5725" cy="21425"/>
            </a:xfrm>
            <a:custGeom>
              <a:avLst/>
              <a:gdLst/>
              <a:ahLst/>
              <a:cxnLst/>
              <a:rect l="l" t="t" r="r" b="b"/>
              <a:pathLst>
                <a:path w="229" h="857" fill="none" extrusionOk="0">
                  <a:moveTo>
                    <a:pt x="0" y="857"/>
                  </a:moveTo>
                  <a:lnTo>
                    <a:pt x="229" y="1"/>
                  </a:lnTo>
                </a:path>
              </a:pathLst>
            </a:custGeom>
            <a:noFill/>
            <a:ln w="14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9"/>
            <p:cNvSpPr/>
            <p:nvPr/>
          </p:nvSpPr>
          <p:spPr>
            <a:xfrm>
              <a:off x="3339875" y="1637625"/>
              <a:ext cx="5725" cy="21425"/>
            </a:xfrm>
            <a:custGeom>
              <a:avLst/>
              <a:gdLst/>
              <a:ahLst/>
              <a:cxnLst/>
              <a:rect l="l" t="t" r="r" b="b"/>
              <a:pathLst>
                <a:path w="229" h="857" fill="none" extrusionOk="0">
                  <a:moveTo>
                    <a:pt x="0" y="856"/>
                  </a:moveTo>
                  <a:lnTo>
                    <a:pt x="229" y="0"/>
                  </a:lnTo>
                </a:path>
              </a:pathLst>
            </a:custGeom>
            <a:noFill/>
            <a:ln w="14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9"/>
            <p:cNvSpPr/>
            <p:nvPr/>
          </p:nvSpPr>
          <p:spPr>
            <a:xfrm>
              <a:off x="3295650" y="1631900"/>
              <a:ext cx="5725" cy="21425"/>
            </a:xfrm>
            <a:custGeom>
              <a:avLst/>
              <a:gdLst/>
              <a:ahLst/>
              <a:cxnLst/>
              <a:rect l="l" t="t" r="r" b="b"/>
              <a:pathLst>
                <a:path w="229" h="857" fill="none" extrusionOk="0">
                  <a:moveTo>
                    <a:pt x="0" y="857"/>
                  </a:moveTo>
                  <a:lnTo>
                    <a:pt x="229" y="1"/>
                  </a:lnTo>
                </a:path>
              </a:pathLst>
            </a:custGeom>
            <a:noFill/>
            <a:ln w="14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9"/>
            <p:cNvSpPr/>
            <p:nvPr/>
          </p:nvSpPr>
          <p:spPr>
            <a:xfrm>
              <a:off x="3254275" y="1616225"/>
              <a:ext cx="5725" cy="22850"/>
            </a:xfrm>
            <a:custGeom>
              <a:avLst/>
              <a:gdLst/>
              <a:ahLst/>
              <a:cxnLst/>
              <a:rect l="l" t="t" r="r" b="b"/>
              <a:pathLst>
                <a:path w="229" h="914" fill="none" extrusionOk="0">
                  <a:moveTo>
                    <a:pt x="0" y="913"/>
                  </a:moveTo>
                  <a:lnTo>
                    <a:pt x="228" y="0"/>
                  </a:lnTo>
                </a:path>
              </a:pathLst>
            </a:custGeom>
            <a:noFill/>
            <a:ln w="14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9"/>
            <p:cNvSpPr/>
            <p:nvPr/>
          </p:nvSpPr>
          <p:spPr>
            <a:xfrm>
              <a:off x="3210050" y="1610500"/>
              <a:ext cx="5725" cy="21425"/>
            </a:xfrm>
            <a:custGeom>
              <a:avLst/>
              <a:gdLst/>
              <a:ahLst/>
              <a:cxnLst/>
              <a:rect l="l" t="t" r="r" b="b"/>
              <a:pathLst>
                <a:path w="229" h="857" fill="none" extrusionOk="0">
                  <a:moveTo>
                    <a:pt x="0" y="857"/>
                  </a:moveTo>
                  <a:lnTo>
                    <a:pt x="228" y="1"/>
                  </a:lnTo>
                </a:path>
              </a:pathLst>
            </a:custGeom>
            <a:noFill/>
            <a:ln w="14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9"/>
            <p:cNvSpPr/>
            <p:nvPr/>
          </p:nvSpPr>
          <p:spPr>
            <a:xfrm>
              <a:off x="3168650" y="1594825"/>
              <a:ext cx="5750" cy="22850"/>
            </a:xfrm>
            <a:custGeom>
              <a:avLst/>
              <a:gdLst/>
              <a:ahLst/>
              <a:cxnLst/>
              <a:rect l="l" t="t" r="r" b="b"/>
              <a:pathLst>
                <a:path w="230" h="914" fill="none" extrusionOk="0">
                  <a:moveTo>
                    <a:pt x="1" y="913"/>
                  </a:moveTo>
                  <a:lnTo>
                    <a:pt x="229" y="0"/>
                  </a:lnTo>
                </a:path>
              </a:pathLst>
            </a:custGeom>
            <a:noFill/>
            <a:ln w="14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9"/>
            <p:cNvSpPr/>
            <p:nvPr/>
          </p:nvSpPr>
          <p:spPr>
            <a:xfrm>
              <a:off x="3125850" y="1584825"/>
              <a:ext cx="4325" cy="21425"/>
            </a:xfrm>
            <a:custGeom>
              <a:avLst/>
              <a:gdLst/>
              <a:ahLst/>
              <a:cxnLst/>
              <a:rect l="l" t="t" r="r" b="b"/>
              <a:pathLst>
                <a:path w="173" h="857" fill="none" extrusionOk="0">
                  <a:moveTo>
                    <a:pt x="1" y="857"/>
                  </a:moveTo>
                  <a:lnTo>
                    <a:pt x="172" y="1"/>
                  </a:lnTo>
                </a:path>
              </a:pathLst>
            </a:custGeom>
            <a:noFill/>
            <a:ln w="14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9"/>
            <p:cNvSpPr/>
            <p:nvPr/>
          </p:nvSpPr>
          <p:spPr>
            <a:xfrm>
              <a:off x="3083050" y="1569125"/>
              <a:ext cx="5750" cy="22850"/>
            </a:xfrm>
            <a:custGeom>
              <a:avLst/>
              <a:gdLst/>
              <a:ahLst/>
              <a:cxnLst/>
              <a:rect l="l" t="t" r="r" b="b"/>
              <a:pathLst>
                <a:path w="230" h="914" fill="none" extrusionOk="0">
                  <a:moveTo>
                    <a:pt x="1" y="914"/>
                  </a:moveTo>
                  <a:lnTo>
                    <a:pt x="229" y="1"/>
                  </a:lnTo>
                </a:path>
              </a:pathLst>
            </a:custGeom>
            <a:noFill/>
            <a:ln w="14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9"/>
            <p:cNvSpPr/>
            <p:nvPr/>
          </p:nvSpPr>
          <p:spPr>
            <a:xfrm>
              <a:off x="3044525" y="1563425"/>
              <a:ext cx="4325" cy="22850"/>
            </a:xfrm>
            <a:custGeom>
              <a:avLst/>
              <a:gdLst/>
              <a:ahLst/>
              <a:cxnLst/>
              <a:rect l="l" t="t" r="r" b="b"/>
              <a:pathLst>
                <a:path w="173" h="914" fill="none" extrusionOk="0">
                  <a:moveTo>
                    <a:pt x="1" y="914"/>
                  </a:moveTo>
                  <a:lnTo>
                    <a:pt x="172" y="1"/>
                  </a:lnTo>
                </a:path>
              </a:pathLst>
            </a:custGeom>
            <a:noFill/>
            <a:ln w="14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9"/>
            <p:cNvSpPr/>
            <p:nvPr/>
          </p:nvSpPr>
          <p:spPr>
            <a:xfrm>
              <a:off x="3003150" y="1549150"/>
              <a:ext cx="5750" cy="21425"/>
            </a:xfrm>
            <a:custGeom>
              <a:avLst/>
              <a:gdLst/>
              <a:ahLst/>
              <a:cxnLst/>
              <a:rect l="l" t="t" r="r" b="b"/>
              <a:pathLst>
                <a:path w="230" h="857" fill="none" extrusionOk="0">
                  <a:moveTo>
                    <a:pt x="1" y="857"/>
                  </a:moveTo>
                  <a:lnTo>
                    <a:pt x="229" y="1"/>
                  </a:lnTo>
                </a:path>
              </a:pathLst>
            </a:custGeom>
            <a:noFill/>
            <a:ln w="14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9"/>
            <p:cNvSpPr/>
            <p:nvPr/>
          </p:nvSpPr>
          <p:spPr>
            <a:xfrm>
              <a:off x="2926125" y="1823100"/>
              <a:ext cx="567850" cy="422325"/>
            </a:xfrm>
            <a:custGeom>
              <a:avLst/>
              <a:gdLst/>
              <a:ahLst/>
              <a:cxnLst/>
              <a:rect l="l" t="t" r="r" b="b"/>
              <a:pathLst>
                <a:path w="22714" h="16893" fill="none" extrusionOk="0">
                  <a:moveTo>
                    <a:pt x="22714" y="0"/>
                  </a:moveTo>
                  <a:lnTo>
                    <a:pt x="0" y="16893"/>
                  </a:lnTo>
                </a:path>
              </a:pathLst>
            </a:custGeom>
            <a:noFill/>
            <a:ln w="85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9"/>
            <p:cNvSpPr/>
            <p:nvPr/>
          </p:nvSpPr>
          <p:spPr>
            <a:xfrm>
              <a:off x="2665025" y="2325300"/>
              <a:ext cx="222600" cy="756200"/>
            </a:xfrm>
            <a:custGeom>
              <a:avLst/>
              <a:gdLst/>
              <a:ahLst/>
              <a:cxnLst/>
              <a:rect l="l" t="t" r="r" b="b"/>
              <a:pathLst>
                <a:path w="8904" h="30248" fill="none" extrusionOk="0">
                  <a:moveTo>
                    <a:pt x="8903" y="1"/>
                  </a:moveTo>
                  <a:lnTo>
                    <a:pt x="6506" y="15581"/>
                  </a:lnTo>
                  <a:lnTo>
                    <a:pt x="0" y="30248"/>
                  </a:lnTo>
                </a:path>
              </a:pathLst>
            </a:custGeom>
            <a:solidFill>
              <a:schemeClr val="dk1"/>
            </a:solidFill>
            <a:ln w="14275" cap="rnd" cmpd="sng">
              <a:solidFill>
                <a:srgbClr val="0926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9"/>
            <p:cNvSpPr/>
            <p:nvPr/>
          </p:nvSpPr>
          <p:spPr>
            <a:xfrm>
              <a:off x="2376825" y="1516850"/>
              <a:ext cx="903150" cy="988250"/>
            </a:xfrm>
            <a:custGeom>
              <a:avLst/>
              <a:gdLst/>
              <a:ahLst/>
              <a:cxnLst/>
              <a:rect l="l" t="t" r="r" b="b"/>
              <a:pathLst>
                <a:path w="36126" h="39530" extrusionOk="0">
                  <a:moveTo>
                    <a:pt x="5269" y="1"/>
                  </a:moveTo>
                  <a:cubicBezTo>
                    <a:pt x="3541" y="1"/>
                    <a:pt x="2097" y="1341"/>
                    <a:pt x="1940" y="3062"/>
                  </a:cubicBezTo>
                  <a:lnTo>
                    <a:pt x="0" y="22466"/>
                  </a:lnTo>
                  <a:lnTo>
                    <a:pt x="34185" y="39530"/>
                  </a:lnTo>
                  <a:lnTo>
                    <a:pt x="36125" y="24749"/>
                  </a:lnTo>
                  <a:cubicBezTo>
                    <a:pt x="34984" y="21381"/>
                    <a:pt x="32131" y="14704"/>
                    <a:pt x="25625" y="8997"/>
                  </a:cubicBezTo>
                  <a:cubicBezTo>
                    <a:pt x="18491" y="2662"/>
                    <a:pt x="10615" y="665"/>
                    <a:pt x="5764" y="37"/>
                  </a:cubicBezTo>
                  <a:cubicBezTo>
                    <a:pt x="5597" y="13"/>
                    <a:pt x="5432" y="1"/>
                    <a:pt x="52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9"/>
            <p:cNvSpPr/>
            <p:nvPr/>
          </p:nvSpPr>
          <p:spPr>
            <a:xfrm>
              <a:off x="2185625" y="2059925"/>
              <a:ext cx="861800" cy="663750"/>
            </a:xfrm>
            <a:custGeom>
              <a:avLst/>
              <a:gdLst/>
              <a:ahLst/>
              <a:cxnLst/>
              <a:rect l="l" t="t" r="r" b="b"/>
              <a:pathLst>
                <a:path w="34472" h="26550" extrusionOk="0">
                  <a:moveTo>
                    <a:pt x="8732" y="1"/>
                  </a:moveTo>
                  <a:cubicBezTo>
                    <a:pt x="8390" y="1"/>
                    <a:pt x="4110" y="1"/>
                    <a:pt x="1599" y="3596"/>
                  </a:cubicBezTo>
                  <a:cubicBezTo>
                    <a:pt x="58" y="5822"/>
                    <a:pt x="1" y="8219"/>
                    <a:pt x="286" y="9874"/>
                  </a:cubicBezTo>
                  <a:cubicBezTo>
                    <a:pt x="457" y="11130"/>
                    <a:pt x="857" y="11986"/>
                    <a:pt x="914" y="12043"/>
                  </a:cubicBezTo>
                  <a:lnTo>
                    <a:pt x="22829" y="25112"/>
                  </a:lnTo>
                  <a:lnTo>
                    <a:pt x="23342" y="25397"/>
                  </a:lnTo>
                  <a:cubicBezTo>
                    <a:pt x="24027" y="25854"/>
                    <a:pt x="24826" y="26082"/>
                    <a:pt x="25682" y="26196"/>
                  </a:cubicBezTo>
                  <a:cubicBezTo>
                    <a:pt x="27109" y="26310"/>
                    <a:pt x="28536" y="26424"/>
                    <a:pt x="29962" y="26538"/>
                  </a:cubicBezTo>
                  <a:cubicBezTo>
                    <a:pt x="30049" y="26546"/>
                    <a:pt x="30136" y="26549"/>
                    <a:pt x="30222" y="26549"/>
                  </a:cubicBezTo>
                  <a:cubicBezTo>
                    <a:pt x="31495" y="26549"/>
                    <a:pt x="32674" y="25770"/>
                    <a:pt x="33101" y="24541"/>
                  </a:cubicBezTo>
                  <a:cubicBezTo>
                    <a:pt x="33501" y="23457"/>
                    <a:pt x="33843" y="22087"/>
                    <a:pt x="34072" y="20546"/>
                  </a:cubicBezTo>
                  <a:cubicBezTo>
                    <a:pt x="34471" y="17578"/>
                    <a:pt x="34014" y="15067"/>
                    <a:pt x="33672" y="13584"/>
                  </a:cubicBezTo>
                  <a:cubicBezTo>
                    <a:pt x="25340" y="9018"/>
                    <a:pt x="17065" y="4509"/>
                    <a:pt x="8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9"/>
            <p:cNvSpPr/>
            <p:nvPr/>
          </p:nvSpPr>
          <p:spPr>
            <a:xfrm>
              <a:off x="2556925" y="1769675"/>
              <a:ext cx="373500" cy="367700"/>
            </a:xfrm>
            <a:custGeom>
              <a:avLst/>
              <a:gdLst/>
              <a:ahLst/>
              <a:cxnLst/>
              <a:rect l="l" t="t" r="r" b="b"/>
              <a:pathLst>
                <a:path w="14940" h="14708" extrusionOk="0">
                  <a:moveTo>
                    <a:pt x="9622" y="1"/>
                  </a:moveTo>
                  <a:cubicBezTo>
                    <a:pt x="9394" y="1"/>
                    <a:pt x="9157" y="79"/>
                    <a:pt x="8947" y="254"/>
                  </a:cubicBezTo>
                  <a:lnTo>
                    <a:pt x="6436" y="2423"/>
                  </a:lnTo>
                  <a:cubicBezTo>
                    <a:pt x="6218" y="2597"/>
                    <a:pt x="5967" y="2671"/>
                    <a:pt x="5733" y="2671"/>
                  </a:cubicBezTo>
                  <a:cubicBezTo>
                    <a:pt x="5661" y="2671"/>
                    <a:pt x="5590" y="2664"/>
                    <a:pt x="5523" y="2651"/>
                  </a:cubicBezTo>
                  <a:lnTo>
                    <a:pt x="2270" y="1795"/>
                  </a:lnTo>
                  <a:cubicBezTo>
                    <a:pt x="2169" y="1768"/>
                    <a:pt x="2070" y="1755"/>
                    <a:pt x="1975" y="1755"/>
                  </a:cubicBezTo>
                  <a:cubicBezTo>
                    <a:pt x="1265" y="1755"/>
                    <a:pt x="763" y="2460"/>
                    <a:pt x="1014" y="3165"/>
                  </a:cubicBezTo>
                  <a:lnTo>
                    <a:pt x="2327" y="6246"/>
                  </a:lnTo>
                  <a:cubicBezTo>
                    <a:pt x="2441" y="6589"/>
                    <a:pt x="2441" y="6931"/>
                    <a:pt x="2270" y="7216"/>
                  </a:cubicBezTo>
                  <a:lnTo>
                    <a:pt x="443" y="10013"/>
                  </a:lnTo>
                  <a:cubicBezTo>
                    <a:pt x="1" y="10733"/>
                    <a:pt x="471" y="11613"/>
                    <a:pt x="1281" y="11613"/>
                  </a:cubicBezTo>
                  <a:cubicBezTo>
                    <a:pt x="1306" y="11613"/>
                    <a:pt x="1331" y="11613"/>
                    <a:pt x="1357" y="11611"/>
                  </a:cubicBezTo>
                  <a:lnTo>
                    <a:pt x="4724" y="11383"/>
                  </a:lnTo>
                  <a:cubicBezTo>
                    <a:pt x="4769" y="11375"/>
                    <a:pt x="4814" y="11372"/>
                    <a:pt x="4858" y="11372"/>
                  </a:cubicBezTo>
                  <a:cubicBezTo>
                    <a:pt x="5153" y="11372"/>
                    <a:pt x="5431" y="11527"/>
                    <a:pt x="5580" y="11725"/>
                  </a:cubicBezTo>
                  <a:lnTo>
                    <a:pt x="7691" y="14350"/>
                  </a:lnTo>
                  <a:cubicBezTo>
                    <a:pt x="7912" y="14593"/>
                    <a:pt x="8201" y="14708"/>
                    <a:pt x="8485" y="14708"/>
                  </a:cubicBezTo>
                  <a:cubicBezTo>
                    <a:pt x="8937" y="14708"/>
                    <a:pt x="9378" y="14419"/>
                    <a:pt x="9518" y="13894"/>
                  </a:cubicBezTo>
                  <a:lnTo>
                    <a:pt x="10317" y="10641"/>
                  </a:lnTo>
                  <a:cubicBezTo>
                    <a:pt x="10374" y="10355"/>
                    <a:pt x="10602" y="10070"/>
                    <a:pt x="10944" y="9956"/>
                  </a:cubicBezTo>
                  <a:lnTo>
                    <a:pt x="14026" y="8757"/>
                  </a:lnTo>
                  <a:cubicBezTo>
                    <a:pt x="14825" y="8415"/>
                    <a:pt x="14939" y="7331"/>
                    <a:pt x="14197" y="6874"/>
                  </a:cubicBezTo>
                  <a:lnTo>
                    <a:pt x="11344" y="5162"/>
                  </a:lnTo>
                  <a:cubicBezTo>
                    <a:pt x="11059" y="4991"/>
                    <a:pt x="10887" y="4648"/>
                    <a:pt x="10830" y="4306"/>
                  </a:cubicBezTo>
                  <a:lnTo>
                    <a:pt x="10659" y="996"/>
                  </a:lnTo>
                  <a:cubicBezTo>
                    <a:pt x="10619" y="402"/>
                    <a:pt x="10141" y="1"/>
                    <a:pt x="96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9"/>
            <p:cNvSpPr/>
            <p:nvPr/>
          </p:nvSpPr>
          <p:spPr>
            <a:xfrm>
              <a:off x="3061650" y="2135550"/>
              <a:ext cx="246850" cy="947400"/>
            </a:xfrm>
            <a:custGeom>
              <a:avLst/>
              <a:gdLst/>
              <a:ahLst/>
              <a:cxnLst/>
              <a:rect l="l" t="t" r="r" b="b"/>
              <a:pathLst>
                <a:path w="9874" h="37896" fill="none" extrusionOk="0">
                  <a:moveTo>
                    <a:pt x="8732" y="1"/>
                  </a:moveTo>
                  <a:cubicBezTo>
                    <a:pt x="8732" y="1"/>
                    <a:pt x="9874" y="22030"/>
                    <a:pt x="1" y="37895"/>
                  </a:cubicBezTo>
                </a:path>
              </a:pathLst>
            </a:custGeom>
            <a:solidFill>
              <a:schemeClr val="dk1"/>
            </a:solidFill>
            <a:ln w="14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9"/>
            <p:cNvSpPr/>
            <p:nvPr/>
          </p:nvSpPr>
          <p:spPr>
            <a:xfrm>
              <a:off x="3228575" y="2101225"/>
              <a:ext cx="82775" cy="172750"/>
            </a:xfrm>
            <a:custGeom>
              <a:avLst/>
              <a:gdLst/>
              <a:ahLst/>
              <a:cxnLst/>
              <a:rect l="l" t="t" r="r" b="b"/>
              <a:pathLst>
                <a:path w="3311" h="6910" extrusionOk="0">
                  <a:moveTo>
                    <a:pt x="1498" y="0"/>
                  </a:moveTo>
                  <a:cubicBezTo>
                    <a:pt x="743" y="0"/>
                    <a:pt x="115" y="608"/>
                    <a:pt x="115" y="1374"/>
                  </a:cubicBezTo>
                  <a:lnTo>
                    <a:pt x="58" y="5483"/>
                  </a:lnTo>
                  <a:cubicBezTo>
                    <a:pt x="1" y="6225"/>
                    <a:pt x="629" y="6909"/>
                    <a:pt x="1428" y="6909"/>
                  </a:cubicBezTo>
                  <a:lnTo>
                    <a:pt x="1713" y="6909"/>
                  </a:lnTo>
                  <a:cubicBezTo>
                    <a:pt x="2512" y="6909"/>
                    <a:pt x="3197" y="6282"/>
                    <a:pt x="3197" y="5540"/>
                  </a:cubicBezTo>
                  <a:lnTo>
                    <a:pt x="3254" y="1431"/>
                  </a:lnTo>
                  <a:cubicBezTo>
                    <a:pt x="3311" y="632"/>
                    <a:pt x="2683" y="4"/>
                    <a:pt x="1884" y="4"/>
                  </a:cubicBezTo>
                  <a:lnTo>
                    <a:pt x="1599" y="4"/>
                  </a:lnTo>
                  <a:cubicBezTo>
                    <a:pt x="1565" y="1"/>
                    <a:pt x="1531" y="0"/>
                    <a:pt x="14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9"/>
            <p:cNvSpPr/>
            <p:nvPr/>
          </p:nvSpPr>
          <p:spPr>
            <a:xfrm>
              <a:off x="2192775" y="2306750"/>
              <a:ext cx="576425" cy="375400"/>
            </a:xfrm>
            <a:custGeom>
              <a:avLst/>
              <a:gdLst/>
              <a:ahLst/>
              <a:cxnLst/>
              <a:rect l="l" t="t" r="r" b="b"/>
              <a:pathLst>
                <a:path w="23057" h="15016" extrusionOk="0">
                  <a:moveTo>
                    <a:pt x="0" y="1"/>
                  </a:moveTo>
                  <a:cubicBezTo>
                    <a:pt x="171" y="914"/>
                    <a:pt x="400" y="1656"/>
                    <a:pt x="514" y="1998"/>
                  </a:cubicBezTo>
                  <a:cubicBezTo>
                    <a:pt x="571" y="2113"/>
                    <a:pt x="685" y="2227"/>
                    <a:pt x="799" y="2284"/>
                  </a:cubicBezTo>
                  <a:lnTo>
                    <a:pt x="21972" y="14896"/>
                  </a:lnTo>
                  <a:cubicBezTo>
                    <a:pt x="22093" y="14977"/>
                    <a:pt x="22222" y="15015"/>
                    <a:pt x="22345" y="15015"/>
                  </a:cubicBezTo>
                  <a:cubicBezTo>
                    <a:pt x="22569" y="15015"/>
                    <a:pt x="22775" y="14889"/>
                    <a:pt x="22885" y="14668"/>
                  </a:cubicBezTo>
                  <a:cubicBezTo>
                    <a:pt x="23056" y="14383"/>
                    <a:pt x="22999" y="13983"/>
                    <a:pt x="22657" y="13812"/>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 name="Google Shape;520;p39"/>
          <p:cNvSpPr/>
          <p:nvPr/>
        </p:nvSpPr>
        <p:spPr>
          <a:xfrm flipH="1">
            <a:off x="4765238" y="4054724"/>
            <a:ext cx="664502" cy="66826"/>
          </a:xfrm>
          <a:custGeom>
            <a:avLst/>
            <a:gdLst/>
            <a:ahLst/>
            <a:cxnLst/>
            <a:rect l="l" t="t" r="r" b="b"/>
            <a:pathLst>
              <a:path w="7289" h="733" fill="none" extrusionOk="0">
                <a:moveTo>
                  <a:pt x="0" y="1"/>
                </a:moveTo>
                <a:cubicBezTo>
                  <a:pt x="732" y="1"/>
                  <a:pt x="732" y="733"/>
                  <a:pt x="1464" y="733"/>
                </a:cubicBezTo>
                <a:cubicBezTo>
                  <a:pt x="2196" y="733"/>
                  <a:pt x="2196" y="1"/>
                  <a:pt x="2913" y="1"/>
                </a:cubicBezTo>
                <a:cubicBezTo>
                  <a:pt x="3644" y="1"/>
                  <a:pt x="3644" y="733"/>
                  <a:pt x="4376" y="733"/>
                </a:cubicBezTo>
                <a:cubicBezTo>
                  <a:pt x="5108" y="733"/>
                  <a:pt x="5108" y="1"/>
                  <a:pt x="5840" y="1"/>
                </a:cubicBezTo>
                <a:cubicBezTo>
                  <a:pt x="6557" y="1"/>
                  <a:pt x="6572" y="733"/>
                  <a:pt x="7289" y="733"/>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9"/>
          <p:cNvSpPr/>
          <p:nvPr/>
        </p:nvSpPr>
        <p:spPr>
          <a:xfrm>
            <a:off x="4352488" y="676100"/>
            <a:ext cx="147900" cy="14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7" name="Google Shape;527;p40"/>
          <p:cNvSpPr txBox="1"/>
          <p:nvPr/>
        </p:nvSpPr>
        <p:spPr>
          <a:xfrm>
            <a:off x="655603" y="1055300"/>
            <a:ext cx="7832793" cy="3690875"/>
          </a:xfrm>
          <a:prstGeom prst="rect">
            <a:avLst/>
          </a:prstGeom>
          <a:noFill/>
          <a:ln>
            <a:noFill/>
          </a:ln>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zh-CN" altLang="en-US" dirty="0">
                <a:solidFill>
                  <a:schemeClr val="dk1"/>
                </a:solidFill>
                <a:latin typeface="阿里妈妈东方大楷" pitchFamily="2" charset="-122"/>
                <a:ea typeface="阿里妈妈东方大楷" pitchFamily="2" charset="-122"/>
                <a:cs typeface="Albert Sans"/>
                <a:sym typeface="Albert Sans"/>
              </a:rPr>
              <a:t>我们的富文本编辑器是一款集成了先进</a:t>
            </a:r>
            <a:r>
              <a:rPr lang="en-US" altLang="zh-CN" dirty="0">
                <a:solidFill>
                  <a:schemeClr val="dk1"/>
                </a:solidFill>
                <a:latin typeface="阿里妈妈东方大楷" pitchFamily="2" charset="-122"/>
                <a:ea typeface="阿里妈妈东方大楷" pitchFamily="2" charset="-122"/>
                <a:cs typeface="Albert Sans"/>
                <a:sym typeface="Albert Sans"/>
              </a:rPr>
              <a:t>AI</a:t>
            </a:r>
            <a:r>
              <a:rPr lang="zh-CN" altLang="en-US" dirty="0">
                <a:solidFill>
                  <a:schemeClr val="dk1"/>
                </a:solidFill>
                <a:latin typeface="阿里妈妈东方大楷" pitchFamily="2" charset="-122"/>
                <a:ea typeface="阿里妈妈东方大楷" pitchFamily="2" charset="-122"/>
                <a:cs typeface="Albert Sans"/>
                <a:sym typeface="Albert Sans"/>
              </a:rPr>
              <a:t>技术的</a:t>
            </a:r>
            <a:r>
              <a:rPr lang="zh-CN" altLang="en-US" dirty="0">
                <a:solidFill>
                  <a:schemeClr val="bg2"/>
                </a:solidFill>
                <a:latin typeface="阿里妈妈东方大楷" pitchFamily="2" charset="-122"/>
                <a:ea typeface="阿里妈妈东方大楷" pitchFamily="2" charset="-122"/>
                <a:cs typeface="Albert Sans"/>
                <a:sym typeface="Albert Sans"/>
              </a:rPr>
              <a:t>多功能文档</a:t>
            </a:r>
            <a:r>
              <a:rPr lang="zh-CN" altLang="en-US" dirty="0">
                <a:solidFill>
                  <a:schemeClr val="dk1"/>
                </a:solidFill>
                <a:latin typeface="阿里妈妈东方大楷" pitchFamily="2" charset="-122"/>
                <a:ea typeface="阿里妈妈东方大楷" pitchFamily="2" charset="-122"/>
                <a:cs typeface="Albert Sans"/>
                <a:sym typeface="Albert Sans"/>
              </a:rPr>
              <a:t>处理工具。它不仅支持基本的文本编辑、图像处理和表格制作，还提供</a:t>
            </a:r>
            <a:r>
              <a:rPr lang="zh-CN" altLang="en-US" dirty="0">
                <a:solidFill>
                  <a:schemeClr val="bg2"/>
                </a:solidFill>
                <a:latin typeface="阿里妈妈东方大楷" pitchFamily="2" charset="-122"/>
                <a:ea typeface="阿里妈妈东方大楷" pitchFamily="2" charset="-122"/>
                <a:cs typeface="Albert Sans"/>
                <a:sym typeface="Albert Sans"/>
              </a:rPr>
              <a:t>智能润色、内容续写、翻译、总结</a:t>
            </a:r>
            <a:r>
              <a:rPr lang="zh-CN" altLang="en-US" dirty="0">
                <a:solidFill>
                  <a:schemeClr val="dk1"/>
                </a:solidFill>
                <a:latin typeface="阿里妈妈东方大楷" pitchFamily="2" charset="-122"/>
                <a:ea typeface="阿里妈妈东方大楷" pitchFamily="2" charset="-122"/>
                <a:cs typeface="Albert Sans"/>
                <a:sym typeface="Albert Sans"/>
              </a:rPr>
              <a:t>等</a:t>
            </a:r>
            <a:r>
              <a:rPr lang="en-US" altLang="zh-CN" dirty="0">
                <a:solidFill>
                  <a:schemeClr val="dk1"/>
                </a:solidFill>
                <a:latin typeface="阿里妈妈东方大楷" pitchFamily="2" charset="-122"/>
                <a:ea typeface="阿里妈妈东方大楷" pitchFamily="2" charset="-122"/>
                <a:cs typeface="Albert Sans"/>
                <a:sym typeface="Albert Sans"/>
              </a:rPr>
              <a:t>AI</a:t>
            </a:r>
            <a:r>
              <a:rPr lang="zh-CN" altLang="en-US" dirty="0">
                <a:solidFill>
                  <a:schemeClr val="dk1"/>
                </a:solidFill>
                <a:latin typeface="阿里妈妈东方大楷" pitchFamily="2" charset="-122"/>
                <a:ea typeface="阿里妈妈东方大楷" pitchFamily="2" charset="-122"/>
                <a:cs typeface="Albert Sans"/>
                <a:sym typeface="Albert Sans"/>
              </a:rPr>
              <a:t>辅助功能，以及</a:t>
            </a:r>
            <a:r>
              <a:rPr lang="en-US" altLang="zh-CN" dirty="0">
                <a:solidFill>
                  <a:schemeClr val="bg2"/>
                </a:solidFill>
                <a:latin typeface="阿里妈妈东方大楷" pitchFamily="2" charset="-122"/>
                <a:ea typeface="阿里妈妈东方大楷" pitchFamily="2" charset="-122"/>
                <a:cs typeface="Albert Sans"/>
                <a:sym typeface="Albert Sans"/>
              </a:rPr>
              <a:t>UML</a:t>
            </a:r>
            <a:r>
              <a:rPr lang="zh-CN" altLang="en-US" dirty="0">
                <a:solidFill>
                  <a:schemeClr val="bg2"/>
                </a:solidFill>
                <a:latin typeface="阿里妈妈东方大楷" pitchFamily="2" charset="-122"/>
                <a:ea typeface="阿里妈妈东方大楷" pitchFamily="2" charset="-122"/>
                <a:cs typeface="Albert Sans"/>
                <a:sym typeface="Albert Sans"/>
              </a:rPr>
              <a:t>智能生成和思维导图</a:t>
            </a:r>
            <a:r>
              <a:rPr lang="zh-CN" altLang="en-US" dirty="0">
                <a:solidFill>
                  <a:schemeClr val="dk1"/>
                </a:solidFill>
                <a:latin typeface="阿里妈妈东方大楷" pitchFamily="2" charset="-122"/>
                <a:ea typeface="阿里妈妈东方大楷" pitchFamily="2" charset="-122"/>
                <a:cs typeface="Albert Sans"/>
                <a:sym typeface="Albert Sans"/>
              </a:rPr>
              <a:t>一键整理功能。通过</a:t>
            </a:r>
            <a:r>
              <a:rPr lang="en-US" altLang="zh-CN" dirty="0">
                <a:solidFill>
                  <a:schemeClr val="bg2"/>
                </a:solidFill>
                <a:latin typeface="阿里妈妈东方大楷" pitchFamily="2" charset="-122"/>
                <a:ea typeface="阿里妈妈东方大楷" pitchFamily="2" charset="-122"/>
                <a:cs typeface="Albert Sans"/>
                <a:sym typeface="Albert Sans"/>
              </a:rPr>
              <a:t>OCR</a:t>
            </a:r>
            <a:r>
              <a:rPr lang="zh-CN" altLang="en-US" dirty="0">
                <a:solidFill>
                  <a:schemeClr val="bg2"/>
                </a:solidFill>
                <a:latin typeface="阿里妈妈东方大楷" pitchFamily="2" charset="-122"/>
                <a:ea typeface="阿里妈妈东方大楷" pitchFamily="2" charset="-122"/>
                <a:cs typeface="Albert Sans"/>
                <a:sym typeface="Albert Sans"/>
              </a:rPr>
              <a:t>识别和语音转文字</a:t>
            </a:r>
            <a:r>
              <a:rPr lang="zh-CN" altLang="en-US" dirty="0">
                <a:solidFill>
                  <a:schemeClr val="dk1"/>
                </a:solidFill>
                <a:latin typeface="阿里妈妈东方大楷" pitchFamily="2" charset="-122"/>
                <a:ea typeface="阿里妈妈东方大楷" pitchFamily="2" charset="-122"/>
                <a:cs typeface="Albert Sans"/>
                <a:sym typeface="Albert Sans"/>
              </a:rPr>
              <a:t>技术，用户能够轻松处理多媒体内容。编辑器界面简洁直观，操作流畅，支持</a:t>
            </a:r>
            <a:r>
              <a:rPr lang="en-US" altLang="zh-CN" dirty="0">
                <a:solidFill>
                  <a:schemeClr val="bg2"/>
                </a:solidFill>
                <a:latin typeface="阿里妈妈东方大楷" pitchFamily="2" charset="-122"/>
                <a:ea typeface="阿里妈妈东方大楷" pitchFamily="2" charset="-122"/>
                <a:cs typeface="Albert Sans"/>
                <a:sym typeface="Albert Sans"/>
              </a:rPr>
              <a:t>Markdown</a:t>
            </a:r>
            <a:r>
              <a:rPr lang="zh-CN" altLang="en-US" dirty="0">
                <a:solidFill>
                  <a:schemeClr val="bg2"/>
                </a:solidFill>
                <a:latin typeface="阿里妈妈东方大楷" pitchFamily="2" charset="-122"/>
                <a:ea typeface="阿里妈妈东方大楷" pitchFamily="2" charset="-122"/>
                <a:cs typeface="Albert Sans"/>
                <a:sym typeface="Albert Sans"/>
              </a:rPr>
              <a:t>快捷方式</a:t>
            </a:r>
            <a:r>
              <a:rPr lang="zh-CN" altLang="en-US" dirty="0">
                <a:solidFill>
                  <a:schemeClr val="dk1"/>
                </a:solidFill>
                <a:latin typeface="阿里妈妈东方大楷" pitchFamily="2" charset="-122"/>
                <a:ea typeface="阿里妈妈东方大楷" pitchFamily="2" charset="-122"/>
                <a:cs typeface="Albert Sans"/>
                <a:sym typeface="Albert Sans"/>
              </a:rPr>
              <a:t>和</a:t>
            </a:r>
            <a:r>
              <a:rPr lang="zh-CN" altLang="en-US" dirty="0">
                <a:solidFill>
                  <a:schemeClr val="bg2"/>
                </a:solidFill>
                <a:latin typeface="阿里妈妈东方大楷" pitchFamily="2" charset="-122"/>
                <a:ea typeface="阿里妈妈东方大楷" pitchFamily="2" charset="-122"/>
                <a:cs typeface="Albert Sans"/>
                <a:sym typeface="Albert Sans"/>
              </a:rPr>
              <a:t>一键导出</a:t>
            </a:r>
            <a:r>
              <a:rPr lang="en-US" altLang="zh-CN" dirty="0">
                <a:solidFill>
                  <a:schemeClr val="bg2"/>
                </a:solidFill>
                <a:latin typeface="阿里妈妈东方大楷" pitchFamily="2" charset="-122"/>
                <a:ea typeface="阿里妈妈东方大楷" pitchFamily="2" charset="-122"/>
                <a:cs typeface="Albert Sans"/>
                <a:sym typeface="Albert Sans"/>
              </a:rPr>
              <a:t>PDF</a:t>
            </a:r>
            <a:r>
              <a:rPr lang="zh-CN" altLang="en-US" dirty="0">
                <a:solidFill>
                  <a:schemeClr val="dk1"/>
                </a:solidFill>
                <a:latin typeface="阿里妈妈东方大楷" pitchFamily="2" charset="-122"/>
                <a:ea typeface="阿里妈妈东方大楷" pitchFamily="2" charset="-122"/>
                <a:cs typeface="Albert Sans"/>
                <a:sym typeface="Albert Sans"/>
              </a:rPr>
              <a:t>文件，极大提升了工作效率。</a:t>
            </a:r>
            <a:r>
              <a:rPr lang="zh-CN" altLang="en-US" dirty="0">
                <a:solidFill>
                  <a:schemeClr val="bg2"/>
                </a:solidFill>
                <a:latin typeface="阿里妈妈东方大楷" pitchFamily="2" charset="-122"/>
                <a:ea typeface="阿里妈妈东方大楷" pitchFamily="2" charset="-122"/>
                <a:cs typeface="Albert Sans"/>
                <a:sym typeface="Albert Sans"/>
              </a:rPr>
              <a:t>模板笔记</a:t>
            </a:r>
            <a:r>
              <a:rPr lang="zh-CN" altLang="en-US" dirty="0">
                <a:solidFill>
                  <a:schemeClr val="dk1"/>
                </a:solidFill>
                <a:latin typeface="阿里妈妈东方大楷" pitchFamily="2" charset="-122"/>
                <a:ea typeface="阿里妈妈东方大楷" pitchFamily="2" charset="-122"/>
                <a:cs typeface="Albert Sans"/>
                <a:sym typeface="Albert Sans"/>
              </a:rPr>
              <a:t>的支持可加速笔记创建。支持</a:t>
            </a:r>
            <a:r>
              <a:rPr lang="zh-CN" altLang="en-US" dirty="0">
                <a:solidFill>
                  <a:schemeClr val="bg2"/>
                </a:solidFill>
                <a:latin typeface="阿里妈妈东方大楷" pitchFamily="2" charset="-122"/>
                <a:ea typeface="阿里妈妈东方大楷" pitchFamily="2" charset="-122"/>
                <a:cs typeface="Albert Sans"/>
                <a:sym typeface="Albert Sans"/>
              </a:rPr>
              <a:t>自定义知识库</a:t>
            </a:r>
            <a:r>
              <a:rPr lang="zh-CN" altLang="en-US" dirty="0">
                <a:solidFill>
                  <a:schemeClr val="dk1"/>
                </a:solidFill>
                <a:latin typeface="阿里妈妈东方大楷" pitchFamily="2" charset="-122"/>
                <a:ea typeface="阿里妈妈东方大楷" pitchFamily="2" charset="-122"/>
                <a:cs typeface="Albert Sans"/>
                <a:sym typeface="Albert Sans"/>
              </a:rPr>
              <a:t>上传，让</a:t>
            </a:r>
            <a:r>
              <a:rPr lang="en-US" altLang="zh-CN" dirty="0">
                <a:solidFill>
                  <a:schemeClr val="dk1"/>
                </a:solidFill>
                <a:latin typeface="阿里妈妈东方大楷" pitchFamily="2" charset="-122"/>
                <a:ea typeface="阿里妈妈东方大楷" pitchFamily="2" charset="-122"/>
                <a:cs typeface="Albert Sans"/>
                <a:sym typeface="Albert Sans"/>
              </a:rPr>
              <a:t>AI</a:t>
            </a:r>
            <a:r>
              <a:rPr lang="zh-CN" altLang="en-US" dirty="0">
                <a:solidFill>
                  <a:schemeClr val="dk1"/>
                </a:solidFill>
                <a:latin typeface="阿里妈妈东方大楷" pitchFamily="2" charset="-122"/>
                <a:ea typeface="阿里妈妈东方大楷" pitchFamily="2" charset="-122"/>
                <a:cs typeface="Albert Sans"/>
                <a:sym typeface="Albert Sans"/>
              </a:rPr>
              <a:t>更贴合用户的需求。每一步</a:t>
            </a:r>
            <a:r>
              <a:rPr lang="en-US" altLang="zh-CN" dirty="0">
                <a:solidFill>
                  <a:schemeClr val="dk1"/>
                </a:solidFill>
                <a:latin typeface="阿里妈妈东方大楷" pitchFamily="2" charset="-122"/>
                <a:ea typeface="阿里妈妈东方大楷" pitchFamily="2" charset="-122"/>
                <a:cs typeface="Albert Sans"/>
                <a:sym typeface="Albert Sans"/>
              </a:rPr>
              <a:t>AI</a:t>
            </a:r>
            <a:r>
              <a:rPr lang="zh-CN" altLang="en-US" dirty="0">
                <a:solidFill>
                  <a:schemeClr val="dk1"/>
                </a:solidFill>
                <a:latin typeface="阿里妈妈东方大楷" pitchFamily="2" charset="-122"/>
                <a:ea typeface="阿里妈妈东方大楷" pitchFamily="2" charset="-122"/>
                <a:cs typeface="Albert Sans"/>
                <a:sym typeface="Albert Sans"/>
              </a:rPr>
              <a:t>操作都可</a:t>
            </a:r>
            <a:r>
              <a:rPr lang="zh-CN" altLang="en-US" dirty="0">
                <a:solidFill>
                  <a:schemeClr val="bg2"/>
                </a:solidFill>
                <a:latin typeface="阿里妈妈东方大楷" pitchFamily="2" charset="-122"/>
                <a:ea typeface="阿里妈妈东方大楷" pitchFamily="2" charset="-122"/>
                <a:cs typeface="Albert Sans"/>
                <a:sym typeface="Albert Sans"/>
              </a:rPr>
              <a:t>自定义</a:t>
            </a:r>
            <a:r>
              <a:rPr lang="en-US" altLang="zh-CN" dirty="0">
                <a:solidFill>
                  <a:schemeClr val="bg2"/>
                </a:solidFill>
                <a:latin typeface="阿里妈妈东方大楷" pitchFamily="2" charset="-122"/>
                <a:ea typeface="阿里妈妈东方大楷" pitchFamily="2" charset="-122"/>
                <a:cs typeface="Albert Sans"/>
                <a:sym typeface="Albert Sans"/>
              </a:rPr>
              <a:t>prompt</a:t>
            </a:r>
            <a:r>
              <a:rPr lang="zh-CN" altLang="en-US" dirty="0">
                <a:solidFill>
                  <a:schemeClr val="bg2"/>
                </a:solidFill>
                <a:latin typeface="阿里妈妈东方大楷" pitchFamily="2" charset="-122"/>
                <a:ea typeface="阿里妈妈东方大楷" pitchFamily="2" charset="-122"/>
                <a:cs typeface="Albert Sans"/>
                <a:sym typeface="Albert Sans"/>
              </a:rPr>
              <a:t>，</a:t>
            </a:r>
            <a:r>
              <a:rPr lang="zh-CN" altLang="en-US" dirty="0">
                <a:solidFill>
                  <a:schemeClr val="dk1"/>
                </a:solidFill>
                <a:latin typeface="阿里妈妈东方大楷" pitchFamily="2" charset="-122"/>
                <a:ea typeface="阿里妈妈东方大楷" pitchFamily="2" charset="-122"/>
                <a:cs typeface="Albert Sans"/>
                <a:sym typeface="Albert Sans"/>
              </a:rPr>
              <a:t>极大增强</a:t>
            </a:r>
            <a:r>
              <a:rPr lang="en-US" altLang="zh-CN" dirty="0">
                <a:solidFill>
                  <a:schemeClr val="dk1"/>
                </a:solidFill>
                <a:latin typeface="阿里妈妈东方大楷" pitchFamily="2" charset="-122"/>
                <a:ea typeface="阿里妈妈东方大楷" pitchFamily="2" charset="-122"/>
                <a:cs typeface="Albert Sans"/>
                <a:sym typeface="Albert Sans"/>
              </a:rPr>
              <a:t>AI</a:t>
            </a:r>
            <a:r>
              <a:rPr lang="zh-CN" altLang="en-US" dirty="0">
                <a:solidFill>
                  <a:schemeClr val="dk1"/>
                </a:solidFill>
                <a:latin typeface="阿里妈妈东方大楷" pitchFamily="2" charset="-122"/>
                <a:ea typeface="阿里妈妈东方大楷" pitchFamily="2" charset="-122"/>
                <a:cs typeface="Albert Sans"/>
                <a:sym typeface="Albert Sans"/>
              </a:rPr>
              <a:t>智能性。</a:t>
            </a:r>
            <a:r>
              <a:rPr lang="zh-CN" altLang="en-US" dirty="0">
                <a:solidFill>
                  <a:schemeClr val="bg2"/>
                </a:solidFill>
                <a:latin typeface="阿里妈妈东方大楷" pitchFamily="2" charset="-122"/>
                <a:ea typeface="阿里妈妈东方大楷" pitchFamily="2" charset="-122"/>
                <a:cs typeface="Albert Sans"/>
                <a:sym typeface="Albert Sans"/>
              </a:rPr>
              <a:t>协同共享编辑</a:t>
            </a:r>
            <a:r>
              <a:rPr lang="zh-CN" altLang="en-US" dirty="0">
                <a:solidFill>
                  <a:schemeClr val="dk1"/>
                </a:solidFill>
                <a:latin typeface="阿里妈妈东方大楷" pitchFamily="2" charset="-122"/>
                <a:ea typeface="阿里妈妈东方大楷" pitchFamily="2" charset="-122"/>
                <a:cs typeface="Albert Sans"/>
                <a:sym typeface="Albert Sans"/>
              </a:rPr>
              <a:t>可提高工作效率。</a:t>
            </a:r>
            <a:r>
              <a:rPr lang="en-US" altLang="zh-CN" dirty="0">
                <a:solidFill>
                  <a:schemeClr val="dk1"/>
                </a:solidFill>
                <a:latin typeface="阿里妈妈东方大楷" pitchFamily="2" charset="-122"/>
                <a:ea typeface="阿里妈妈东方大楷" pitchFamily="2" charset="-122"/>
                <a:cs typeface="Albert Sans"/>
                <a:sym typeface="Albert Sans"/>
              </a:rPr>
              <a:t>UML</a:t>
            </a:r>
            <a:r>
              <a:rPr lang="zh-CN" altLang="en-US" dirty="0">
                <a:solidFill>
                  <a:schemeClr val="dk1"/>
                </a:solidFill>
                <a:latin typeface="阿里妈妈东方大楷" pitchFamily="2" charset="-122"/>
                <a:ea typeface="阿里妈妈东方大楷" pitchFamily="2" charset="-122"/>
                <a:cs typeface="Albert Sans"/>
                <a:sym typeface="Albert Sans"/>
              </a:rPr>
              <a:t>需求搭建和思维导图智能整理丰富了我们的富文本编辑器功能性的广度和深度，可以给用户带来更多良好体验。</a:t>
            </a:r>
            <a:endParaRPr dirty="0">
              <a:solidFill>
                <a:schemeClr val="dk1"/>
              </a:solidFill>
              <a:latin typeface="阿里妈妈东方大楷" pitchFamily="2" charset="-122"/>
              <a:ea typeface="阿里妈妈东方大楷" pitchFamily="2" charset="-122"/>
              <a:cs typeface="Albert Sans"/>
              <a:sym typeface="Albert Sans"/>
            </a:endParaRPr>
          </a:p>
        </p:txBody>
      </p:sp>
      <p:sp>
        <p:nvSpPr>
          <p:cNvPr id="534" name="Google Shape;534;p40"/>
          <p:cNvSpPr/>
          <p:nvPr/>
        </p:nvSpPr>
        <p:spPr>
          <a:xfrm rot="809679" flipH="1">
            <a:off x="7185829" y="831"/>
            <a:ext cx="2267275" cy="1520493"/>
          </a:xfrm>
          <a:custGeom>
            <a:avLst/>
            <a:gdLst/>
            <a:ahLst/>
            <a:cxnLst/>
            <a:rect l="l" t="t" r="r" b="b"/>
            <a:pathLst>
              <a:path w="62892" h="42177" fill="none" extrusionOk="0">
                <a:moveTo>
                  <a:pt x="1" y="42176"/>
                </a:moveTo>
                <a:cubicBezTo>
                  <a:pt x="1838" y="37352"/>
                  <a:pt x="3675" y="32513"/>
                  <a:pt x="6273" y="28078"/>
                </a:cubicBezTo>
                <a:cubicBezTo>
                  <a:pt x="8887" y="23627"/>
                  <a:pt x="12337" y="19565"/>
                  <a:pt x="16773" y="16966"/>
                </a:cubicBezTo>
                <a:cubicBezTo>
                  <a:pt x="19401" y="15413"/>
                  <a:pt x="23000" y="14487"/>
                  <a:pt x="25345" y="16443"/>
                </a:cubicBezTo>
                <a:cubicBezTo>
                  <a:pt x="27571" y="18295"/>
                  <a:pt x="27451" y="21925"/>
                  <a:pt x="25928" y="24389"/>
                </a:cubicBezTo>
                <a:cubicBezTo>
                  <a:pt x="24584" y="26554"/>
                  <a:pt x="21522" y="28137"/>
                  <a:pt x="19536" y="26539"/>
                </a:cubicBezTo>
                <a:cubicBezTo>
                  <a:pt x="17594" y="24956"/>
                  <a:pt x="18430" y="21686"/>
                  <a:pt x="20208" y="19923"/>
                </a:cubicBezTo>
                <a:cubicBezTo>
                  <a:pt x="22836" y="17295"/>
                  <a:pt x="26824" y="16518"/>
                  <a:pt x="30543" y="16533"/>
                </a:cubicBezTo>
                <a:cubicBezTo>
                  <a:pt x="34276" y="16563"/>
                  <a:pt x="37980" y="17265"/>
                  <a:pt x="41699" y="17071"/>
                </a:cubicBezTo>
                <a:cubicBezTo>
                  <a:pt x="51377" y="16563"/>
                  <a:pt x="60338" y="9349"/>
                  <a:pt x="62892" y="0"/>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0"/>
          <p:cNvSpPr/>
          <p:nvPr/>
        </p:nvSpPr>
        <p:spPr>
          <a:xfrm>
            <a:off x="8458850" y="4093125"/>
            <a:ext cx="228254" cy="228296"/>
          </a:xfrm>
          <a:custGeom>
            <a:avLst/>
            <a:gdLst/>
            <a:ahLst/>
            <a:cxnLst/>
            <a:rect l="l" t="t" r="r" b="b"/>
            <a:pathLst>
              <a:path w="3719" h="3720" fill="none" extrusionOk="0">
                <a:moveTo>
                  <a:pt x="0" y="1867"/>
                </a:moveTo>
                <a:cubicBezTo>
                  <a:pt x="1195" y="2226"/>
                  <a:pt x="1494" y="2509"/>
                  <a:pt x="1852" y="3719"/>
                </a:cubicBezTo>
                <a:cubicBezTo>
                  <a:pt x="2211" y="2509"/>
                  <a:pt x="2509" y="2226"/>
                  <a:pt x="3719" y="1867"/>
                </a:cubicBezTo>
                <a:cubicBezTo>
                  <a:pt x="2509" y="1494"/>
                  <a:pt x="2211" y="1210"/>
                  <a:pt x="1852" y="0"/>
                </a:cubicBezTo>
                <a:cubicBezTo>
                  <a:pt x="1494" y="1210"/>
                  <a:pt x="1195" y="1494"/>
                  <a:pt x="0" y="1867"/>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0"/>
          <p:cNvSpPr/>
          <p:nvPr/>
        </p:nvSpPr>
        <p:spPr>
          <a:xfrm flipH="1">
            <a:off x="467850" y="4679349"/>
            <a:ext cx="664502" cy="66826"/>
          </a:xfrm>
          <a:custGeom>
            <a:avLst/>
            <a:gdLst/>
            <a:ahLst/>
            <a:cxnLst/>
            <a:rect l="l" t="t" r="r" b="b"/>
            <a:pathLst>
              <a:path w="7289" h="733" fill="none" extrusionOk="0">
                <a:moveTo>
                  <a:pt x="0" y="1"/>
                </a:moveTo>
                <a:cubicBezTo>
                  <a:pt x="732" y="1"/>
                  <a:pt x="732" y="733"/>
                  <a:pt x="1464" y="733"/>
                </a:cubicBezTo>
                <a:cubicBezTo>
                  <a:pt x="2196" y="733"/>
                  <a:pt x="2196" y="1"/>
                  <a:pt x="2913" y="1"/>
                </a:cubicBezTo>
                <a:cubicBezTo>
                  <a:pt x="3644" y="1"/>
                  <a:pt x="3644" y="733"/>
                  <a:pt x="4376" y="733"/>
                </a:cubicBezTo>
                <a:cubicBezTo>
                  <a:pt x="5108" y="733"/>
                  <a:pt x="5108" y="1"/>
                  <a:pt x="5840" y="1"/>
                </a:cubicBezTo>
                <a:cubicBezTo>
                  <a:pt x="6557" y="1"/>
                  <a:pt x="6572" y="733"/>
                  <a:pt x="7289" y="733"/>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文本框 1">
            <a:extLst>
              <a:ext uri="{FF2B5EF4-FFF2-40B4-BE49-F238E27FC236}">
                <a16:creationId xmlns:a16="http://schemas.microsoft.com/office/drawing/2014/main" id="{FB060F86-36C2-52EB-ECA1-34B786F74CB4}"/>
              </a:ext>
            </a:extLst>
          </p:cNvPr>
          <p:cNvSpPr txBox="1"/>
          <p:nvPr/>
        </p:nvSpPr>
        <p:spPr>
          <a:xfrm>
            <a:off x="435067" y="131097"/>
            <a:ext cx="2569780" cy="400110"/>
          </a:xfrm>
          <a:prstGeom prst="rect">
            <a:avLst/>
          </a:prstGeom>
          <a:noFill/>
        </p:spPr>
        <p:txBody>
          <a:bodyPr wrap="square" rtlCol="0">
            <a:spAutoFit/>
          </a:bodyPr>
          <a:lstStyle/>
          <a:p>
            <a:r>
              <a:rPr lang="en-US" altLang="zh-CN" sz="2000" dirty="0">
                <a:solidFill>
                  <a:schemeClr val="bg2"/>
                </a:solidFill>
                <a:latin typeface="阿里妈妈刀隶体" pitchFamily="2" charset="-122"/>
                <a:ea typeface="阿里妈妈刀隶体" pitchFamily="2" charset="-122"/>
              </a:rPr>
              <a:t>04 </a:t>
            </a:r>
            <a:r>
              <a:rPr lang="zh-CN" altLang="en-US" sz="2000" dirty="0">
                <a:solidFill>
                  <a:schemeClr val="bg2"/>
                </a:solidFill>
                <a:latin typeface="阿里妈妈刀隶体" pitchFamily="2" charset="-122"/>
                <a:ea typeface="阿里妈妈刀隶体" pitchFamily="2" charset="-122"/>
              </a:rPr>
              <a:t>总结</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latin typeface="阿里妈妈东方大楷" pitchFamily="2" charset="-122"/>
                <a:ea typeface="阿里妈妈东方大楷" pitchFamily="2" charset="-122"/>
              </a:rPr>
              <a:t>为何开发</a:t>
            </a:r>
            <a:r>
              <a:rPr lang="en-US" altLang="zh-CN" dirty="0">
                <a:latin typeface="阿里妈妈东方大楷" pitchFamily="2" charset="-122"/>
                <a:ea typeface="阿里妈妈东方大楷" pitchFamily="2" charset="-122"/>
              </a:rPr>
              <a:t>BD-Note</a:t>
            </a:r>
            <a:endParaRPr dirty="0">
              <a:latin typeface="阿里妈妈东方大楷" pitchFamily="2" charset="-122"/>
              <a:ea typeface="阿里妈妈东方大楷" pitchFamily="2" charset="-122"/>
            </a:endParaRPr>
          </a:p>
        </p:txBody>
      </p:sp>
      <p:sp>
        <p:nvSpPr>
          <p:cNvPr id="287" name="Google Shape;287;p31"/>
          <p:cNvSpPr txBox="1">
            <a:spLocks noGrp="1"/>
          </p:cNvSpPr>
          <p:nvPr>
            <p:ph type="subTitle" idx="1"/>
          </p:nvPr>
        </p:nvSpPr>
        <p:spPr>
          <a:xfrm>
            <a:off x="719999" y="1385728"/>
            <a:ext cx="7541131" cy="3757771"/>
          </a:xfrm>
          <a:prstGeom prst="rect">
            <a:avLst/>
          </a:prstGeom>
        </p:spPr>
        <p:txBody>
          <a:bodyPr spcFirstLastPara="1" wrap="square" lIns="91425" tIns="91425" rIns="91425" bIns="91425" anchor="t" anchorCtr="0">
            <a:noAutofit/>
          </a:bodyPr>
          <a:lstStyle/>
          <a:p>
            <a:pPr marL="285750" lvl="0" indent="-285750" algn="l" rtl="0">
              <a:spcBef>
                <a:spcPts val="0"/>
              </a:spcBef>
              <a:spcAft>
                <a:spcPts val="1000"/>
              </a:spcAft>
              <a:buFont typeface="Arial" panose="020B0604020202020204" pitchFamily="34" charset="0"/>
              <a:buChar char="•"/>
            </a:pPr>
            <a:r>
              <a:rPr lang="zh-CN" altLang="en-US" dirty="0">
                <a:latin typeface="阿里妈妈东方大楷" pitchFamily="2" charset="-122"/>
                <a:ea typeface="阿里妈妈东方大楷" pitchFamily="2" charset="-122"/>
              </a:rPr>
              <a:t>富文本编辑器支持用户所见即所得，用户通过编辑器可以输出自己的知识笔记</a:t>
            </a:r>
            <a:endParaRPr lang="en-US" altLang="zh-CN" dirty="0">
              <a:latin typeface="阿里妈妈东方大楷" pitchFamily="2" charset="-122"/>
              <a:ea typeface="阿里妈妈东方大楷" pitchFamily="2" charset="-122"/>
            </a:endParaRPr>
          </a:p>
          <a:p>
            <a:pPr marL="285750" lvl="0" indent="-285750" algn="l" rtl="0">
              <a:spcBef>
                <a:spcPts val="0"/>
              </a:spcBef>
              <a:spcAft>
                <a:spcPts val="1000"/>
              </a:spcAft>
              <a:buFont typeface="Arial" panose="020B0604020202020204" pitchFamily="34" charset="0"/>
              <a:buChar char="•"/>
            </a:pPr>
            <a:r>
              <a:rPr lang="en-US" dirty="0">
                <a:latin typeface="阿里妈妈东方大楷" pitchFamily="2" charset="-122"/>
                <a:ea typeface="阿里妈妈东方大楷" pitchFamily="2" charset="-122"/>
              </a:rPr>
              <a:t>AI</a:t>
            </a:r>
            <a:r>
              <a:rPr lang="zh-CN" altLang="en-US" dirty="0">
                <a:latin typeface="阿里妈妈东方大楷" pitchFamily="2" charset="-122"/>
                <a:ea typeface="阿里妈妈东方大楷" pitchFamily="2" charset="-122"/>
              </a:rPr>
              <a:t>发展会带来更多的便捷，让各种产品结合</a:t>
            </a:r>
            <a:r>
              <a:rPr lang="en-US" altLang="zh-CN" dirty="0">
                <a:latin typeface="阿里妈妈东方大楷" pitchFamily="2" charset="-122"/>
                <a:ea typeface="阿里妈妈东方大楷" pitchFamily="2" charset="-122"/>
              </a:rPr>
              <a:t>AI</a:t>
            </a:r>
            <a:r>
              <a:rPr lang="zh-CN" altLang="en-US" dirty="0">
                <a:latin typeface="阿里妈妈东方大楷" pitchFamily="2" charset="-122"/>
                <a:ea typeface="阿里妈妈东方大楷" pitchFamily="2" charset="-122"/>
              </a:rPr>
              <a:t>进行使用是必要的</a:t>
            </a:r>
            <a:endParaRPr lang="en-US" altLang="zh-CN" dirty="0">
              <a:latin typeface="阿里妈妈东方大楷" pitchFamily="2" charset="-122"/>
              <a:ea typeface="阿里妈妈东方大楷" pitchFamily="2" charset="-122"/>
            </a:endParaRPr>
          </a:p>
          <a:p>
            <a:pPr marL="285750" lvl="0" indent="-285750" algn="l" rtl="0">
              <a:spcBef>
                <a:spcPts val="0"/>
              </a:spcBef>
              <a:spcAft>
                <a:spcPts val="1000"/>
              </a:spcAft>
              <a:buFont typeface="Arial" panose="020B0604020202020204" pitchFamily="34" charset="0"/>
              <a:buChar char="•"/>
            </a:pPr>
            <a:r>
              <a:rPr lang="zh-CN" altLang="en-US" dirty="0">
                <a:latin typeface="阿里妈妈东方大楷" pitchFamily="2" charset="-122"/>
                <a:ea typeface="阿里妈妈东方大楷" pitchFamily="2" charset="-122"/>
              </a:rPr>
              <a:t>为了保证用户在日常学习生活中能处理越来越多的多模态信息，</a:t>
            </a:r>
            <a:r>
              <a:rPr lang="en-US" altLang="zh-CN" dirty="0">
                <a:latin typeface="阿里妈妈东方大楷" pitchFamily="2" charset="-122"/>
                <a:ea typeface="阿里妈妈东方大楷" pitchFamily="2" charset="-122"/>
              </a:rPr>
              <a:t>BD-Note</a:t>
            </a:r>
            <a:r>
              <a:rPr lang="zh-CN" altLang="en-US" dirty="0">
                <a:latin typeface="阿里妈妈东方大楷" pitchFamily="2" charset="-122"/>
                <a:ea typeface="阿里妈妈东方大楷" pitchFamily="2" charset="-122"/>
              </a:rPr>
              <a:t>应运而生</a:t>
            </a:r>
            <a:endParaRPr lang="en-US" altLang="zh-CN" dirty="0">
              <a:latin typeface="阿里妈妈东方大楷" pitchFamily="2" charset="-122"/>
              <a:ea typeface="阿里妈妈东方大楷" pitchFamily="2" charset="-122"/>
            </a:endParaRPr>
          </a:p>
          <a:p>
            <a:pPr marL="285750" lvl="0" indent="-285750" algn="l" rtl="0">
              <a:spcBef>
                <a:spcPts val="0"/>
              </a:spcBef>
              <a:spcAft>
                <a:spcPts val="1000"/>
              </a:spcAft>
              <a:buFont typeface="Arial" panose="020B0604020202020204" pitchFamily="34" charset="0"/>
              <a:buChar char="•"/>
            </a:pPr>
            <a:r>
              <a:rPr lang="zh-CN" altLang="en-US" dirty="0">
                <a:latin typeface="阿里妈妈东方大楷" pitchFamily="2" charset="-122"/>
                <a:ea typeface="阿里妈妈东方大楷" pitchFamily="2" charset="-122"/>
              </a:rPr>
              <a:t>结合文本编辑器以及</a:t>
            </a:r>
            <a:r>
              <a:rPr lang="en-US" altLang="zh-CN" dirty="0">
                <a:latin typeface="阿里妈妈东方大楷" pitchFamily="2" charset="-122"/>
                <a:ea typeface="阿里妈妈东方大楷" pitchFamily="2" charset="-122"/>
              </a:rPr>
              <a:t>UML</a:t>
            </a:r>
            <a:r>
              <a:rPr lang="zh-CN" altLang="en-US" dirty="0">
                <a:latin typeface="阿里妈妈东方大楷" pitchFamily="2" charset="-122"/>
                <a:ea typeface="阿里妈妈东方大楷" pitchFamily="2" charset="-122"/>
              </a:rPr>
              <a:t>，思维导图，</a:t>
            </a:r>
            <a:r>
              <a:rPr lang="en-US" altLang="zh-CN" dirty="0">
                <a:latin typeface="阿里妈妈东方大楷" pitchFamily="2" charset="-122"/>
                <a:ea typeface="阿里妈妈东方大楷" pitchFamily="2" charset="-122"/>
              </a:rPr>
              <a:t>AI</a:t>
            </a:r>
            <a:r>
              <a:rPr lang="zh-CN" altLang="en-US" dirty="0">
                <a:latin typeface="阿里妈妈东方大楷" pitchFamily="2" charset="-122"/>
                <a:ea typeface="阿里妈妈东方大楷" pitchFamily="2" charset="-122"/>
              </a:rPr>
              <a:t>对话等功能，让文本编辑更强大、更有功能性</a:t>
            </a:r>
            <a:endParaRPr lang="en-US" altLang="zh-CN" dirty="0">
              <a:latin typeface="阿里妈妈东方大楷" pitchFamily="2" charset="-122"/>
              <a:ea typeface="阿里妈妈东方大楷" pitchFamily="2" charset="-122"/>
            </a:endParaRPr>
          </a:p>
        </p:txBody>
      </p:sp>
      <p:sp>
        <p:nvSpPr>
          <p:cNvPr id="290" name="Google Shape;290;p31"/>
          <p:cNvSpPr/>
          <p:nvPr/>
        </p:nvSpPr>
        <p:spPr>
          <a:xfrm rot="-431286">
            <a:off x="1063505" y="4068397"/>
            <a:ext cx="350369" cy="269144"/>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solidFill>
                  <a:schemeClr val="lt1"/>
                </a:solidFill>
                <a:latin typeface="Baloo"/>
              </a:rPr>
              <a:t>-2</a:t>
            </a:r>
          </a:p>
        </p:txBody>
      </p:sp>
      <p:sp>
        <p:nvSpPr>
          <p:cNvPr id="291" name="Google Shape;291;p31"/>
          <p:cNvSpPr/>
          <p:nvPr/>
        </p:nvSpPr>
        <p:spPr>
          <a:xfrm rot="-354293">
            <a:off x="6649961" y="3994377"/>
            <a:ext cx="354256" cy="269144"/>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solidFill>
                  <a:schemeClr val="lt1"/>
                </a:solidFill>
                <a:latin typeface="Baloo"/>
              </a:rPr>
              <a:t>+1</a:t>
            </a:r>
          </a:p>
        </p:txBody>
      </p:sp>
      <p:sp>
        <p:nvSpPr>
          <p:cNvPr id="2" name="文本框 1">
            <a:extLst>
              <a:ext uri="{FF2B5EF4-FFF2-40B4-BE49-F238E27FC236}">
                <a16:creationId xmlns:a16="http://schemas.microsoft.com/office/drawing/2014/main" id="{2122F22F-E74C-8A7F-31C7-243946FE96C2}"/>
              </a:ext>
            </a:extLst>
          </p:cNvPr>
          <p:cNvSpPr txBox="1"/>
          <p:nvPr/>
        </p:nvSpPr>
        <p:spPr>
          <a:xfrm>
            <a:off x="386254" y="77022"/>
            <a:ext cx="2569780" cy="400110"/>
          </a:xfrm>
          <a:prstGeom prst="rect">
            <a:avLst/>
          </a:prstGeom>
          <a:noFill/>
        </p:spPr>
        <p:txBody>
          <a:bodyPr wrap="square" rtlCol="0">
            <a:spAutoFit/>
          </a:bodyPr>
          <a:lstStyle/>
          <a:p>
            <a:r>
              <a:rPr lang="en-US" altLang="zh-CN" sz="2000" dirty="0">
                <a:solidFill>
                  <a:schemeClr val="bg2"/>
                </a:solidFill>
                <a:latin typeface="阿里妈妈刀隶体" pitchFamily="2" charset="-122"/>
                <a:ea typeface="阿里妈妈刀隶体" pitchFamily="2" charset="-122"/>
              </a:rPr>
              <a:t>01 </a:t>
            </a:r>
            <a:r>
              <a:rPr lang="zh-CN" altLang="en-US" sz="2000" dirty="0">
                <a:solidFill>
                  <a:schemeClr val="bg2"/>
                </a:solidFill>
                <a:latin typeface="阿里妈妈刀隶体" pitchFamily="2" charset="-122"/>
                <a:ea typeface="阿里妈妈刀隶体" pitchFamily="2" charset="-122"/>
              </a:rPr>
              <a:t>产品基础介绍</a:t>
            </a:r>
          </a:p>
        </p:txBody>
      </p:sp>
    </p:spTree>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81" name="Google Shape;581;p42"/>
          <p:cNvSpPr/>
          <p:nvPr/>
        </p:nvSpPr>
        <p:spPr>
          <a:xfrm rot="-10371937" flipH="1">
            <a:off x="7185734" y="804"/>
            <a:ext cx="2267359" cy="1520549"/>
          </a:xfrm>
          <a:custGeom>
            <a:avLst/>
            <a:gdLst/>
            <a:ahLst/>
            <a:cxnLst/>
            <a:rect l="l" t="t" r="r" b="b"/>
            <a:pathLst>
              <a:path w="62892" h="42177" fill="none" extrusionOk="0">
                <a:moveTo>
                  <a:pt x="1" y="42176"/>
                </a:moveTo>
                <a:cubicBezTo>
                  <a:pt x="1838" y="37352"/>
                  <a:pt x="3675" y="32513"/>
                  <a:pt x="6273" y="28078"/>
                </a:cubicBezTo>
                <a:cubicBezTo>
                  <a:pt x="8887" y="23627"/>
                  <a:pt x="12337" y="19565"/>
                  <a:pt x="16773" y="16966"/>
                </a:cubicBezTo>
                <a:cubicBezTo>
                  <a:pt x="19401" y="15413"/>
                  <a:pt x="23000" y="14487"/>
                  <a:pt x="25345" y="16443"/>
                </a:cubicBezTo>
                <a:cubicBezTo>
                  <a:pt x="27571" y="18295"/>
                  <a:pt x="27451" y="21925"/>
                  <a:pt x="25928" y="24389"/>
                </a:cubicBezTo>
                <a:cubicBezTo>
                  <a:pt x="24584" y="26554"/>
                  <a:pt x="21522" y="28137"/>
                  <a:pt x="19536" y="26539"/>
                </a:cubicBezTo>
                <a:cubicBezTo>
                  <a:pt x="17594" y="24956"/>
                  <a:pt x="18430" y="21686"/>
                  <a:pt x="20208" y="19923"/>
                </a:cubicBezTo>
                <a:cubicBezTo>
                  <a:pt x="22836" y="17295"/>
                  <a:pt x="26824" y="16518"/>
                  <a:pt x="30543" y="16533"/>
                </a:cubicBezTo>
                <a:cubicBezTo>
                  <a:pt x="34276" y="16563"/>
                  <a:pt x="37980" y="17265"/>
                  <a:pt x="41699" y="17071"/>
                </a:cubicBezTo>
                <a:cubicBezTo>
                  <a:pt x="51377" y="16563"/>
                  <a:pt x="60338" y="9349"/>
                  <a:pt x="62892" y="0"/>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97;p43">
            <a:extLst>
              <a:ext uri="{FF2B5EF4-FFF2-40B4-BE49-F238E27FC236}">
                <a16:creationId xmlns:a16="http://schemas.microsoft.com/office/drawing/2014/main" id="{65C767EC-0B8A-A892-4604-1E4A0479EA7B}"/>
              </a:ext>
            </a:extLst>
          </p:cNvPr>
          <p:cNvSpPr txBox="1">
            <a:spLocks/>
          </p:cNvSpPr>
          <p:nvPr/>
        </p:nvSpPr>
        <p:spPr>
          <a:xfrm>
            <a:off x="2336448" y="1287327"/>
            <a:ext cx="4448100" cy="105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anrope ExtraBold"/>
              <a:buNone/>
              <a:defRPr sz="3000" b="0" i="0" u="none" strike="noStrike" cap="none">
                <a:solidFill>
                  <a:schemeClr val="dk1"/>
                </a:solidFill>
                <a:latin typeface="Manrope ExtraBold"/>
                <a:ea typeface="Manrope ExtraBold"/>
                <a:cs typeface="Manrope ExtraBold"/>
                <a:sym typeface="Manrope ExtraBold"/>
              </a:defRPr>
            </a:lvl1pPr>
            <a:lvl2pPr marR="0" lvl="1" algn="l" rtl="0">
              <a:lnSpc>
                <a:spcPct val="100000"/>
              </a:lnSpc>
              <a:spcBef>
                <a:spcPts val="0"/>
              </a:spcBef>
              <a:spcAft>
                <a:spcPts val="0"/>
              </a:spcAft>
              <a:buClr>
                <a:schemeClr val="dk1"/>
              </a:buClr>
              <a:buSzPts val="3000"/>
              <a:buFont typeface="Manrope ExtraBold"/>
              <a:buNone/>
              <a:defRPr sz="3000" b="0" i="0" u="none" strike="noStrike" cap="none">
                <a:solidFill>
                  <a:schemeClr val="dk1"/>
                </a:solidFill>
                <a:latin typeface="Manrope ExtraBold"/>
                <a:ea typeface="Manrope ExtraBold"/>
                <a:cs typeface="Manrope ExtraBold"/>
                <a:sym typeface="Manrope ExtraBold"/>
              </a:defRPr>
            </a:lvl2pPr>
            <a:lvl3pPr marR="0" lvl="2" algn="l" rtl="0">
              <a:lnSpc>
                <a:spcPct val="100000"/>
              </a:lnSpc>
              <a:spcBef>
                <a:spcPts val="0"/>
              </a:spcBef>
              <a:spcAft>
                <a:spcPts val="0"/>
              </a:spcAft>
              <a:buClr>
                <a:schemeClr val="dk1"/>
              </a:buClr>
              <a:buSzPts val="3000"/>
              <a:buFont typeface="Manrope ExtraBold"/>
              <a:buNone/>
              <a:defRPr sz="3000" b="0" i="0" u="none" strike="noStrike" cap="none">
                <a:solidFill>
                  <a:schemeClr val="dk1"/>
                </a:solidFill>
                <a:latin typeface="Manrope ExtraBold"/>
                <a:ea typeface="Manrope ExtraBold"/>
                <a:cs typeface="Manrope ExtraBold"/>
                <a:sym typeface="Manrope ExtraBold"/>
              </a:defRPr>
            </a:lvl3pPr>
            <a:lvl4pPr marR="0" lvl="3" algn="l" rtl="0">
              <a:lnSpc>
                <a:spcPct val="100000"/>
              </a:lnSpc>
              <a:spcBef>
                <a:spcPts val="0"/>
              </a:spcBef>
              <a:spcAft>
                <a:spcPts val="0"/>
              </a:spcAft>
              <a:buClr>
                <a:schemeClr val="dk1"/>
              </a:buClr>
              <a:buSzPts val="3000"/>
              <a:buFont typeface="Manrope ExtraBold"/>
              <a:buNone/>
              <a:defRPr sz="3000" b="0" i="0" u="none" strike="noStrike" cap="none">
                <a:solidFill>
                  <a:schemeClr val="dk1"/>
                </a:solidFill>
                <a:latin typeface="Manrope ExtraBold"/>
                <a:ea typeface="Manrope ExtraBold"/>
                <a:cs typeface="Manrope ExtraBold"/>
                <a:sym typeface="Manrope ExtraBold"/>
              </a:defRPr>
            </a:lvl4pPr>
            <a:lvl5pPr marR="0" lvl="4" algn="l" rtl="0">
              <a:lnSpc>
                <a:spcPct val="100000"/>
              </a:lnSpc>
              <a:spcBef>
                <a:spcPts val="0"/>
              </a:spcBef>
              <a:spcAft>
                <a:spcPts val="0"/>
              </a:spcAft>
              <a:buClr>
                <a:schemeClr val="dk1"/>
              </a:buClr>
              <a:buSzPts val="3000"/>
              <a:buFont typeface="Manrope ExtraBold"/>
              <a:buNone/>
              <a:defRPr sz="3000" b="0" i="0" u="none" strike="noStrike" cap="none">
                <a:solidFill>
                  <a:schemeClr val="dk1"/>
                </a:solidFill>
                <a:latin typeface="Manrope ExtraBold"/>
                <a:ea typeface="Manrope ExtraBold"/>
                <a:cs typeface="Manrope ExtraBold"/>
                <a:sym typeface="Manrope ExtraBold"/>
              </a:defRPr>
            </a:lvl5pPr>
            <a:lvl6pPr marR="0" lvl="5" algn="l" rtl="0">
              <a:lnSpc>
                <a:spcPct val="100000"/>
              </a:lnSpc>
              <a:spcBef>
                <a:spcPts val="0"/>
              </a:spcBef>
              <a:spcAft>
                <a:spcPts val="0"/>
              </a:spcAft>
              <a:buClr>
                <a:schemeClr val="dk1"/>
              </a:buClr>
              <a:buSzPts val="3000"/>
              <a:buFont typeface="Manrope ExtraBold"/>
              <a:buNone/>
              <a:defRPr sz="3000" b="0" i="0" u="none" strike="noStrike" cap="none">
                <a:solidFill>
                  <a:schemeClr val="dk1"/>
                </a:solidFill>
                <a:latin typeface="Manrope ExtraBold"/>
                <a:ea typeface="Manrope ExtraBold"/>
                <a:cs typeface="Manrope ExtraBold"/>
                <a:sym typeface="Manrope ExtraBold"/>
              </a:defRPr>
            </a:lvl6pPr>
            <a:lvl7pPr marR="0" lvl="6" algn="l" rtl="0">
              <a:lnSpc>
                <a:spcPct val="100000"/>
              </a:lnSpc>
              <a:spcBef>
                <a:spcPts val="0"/>
              </a:spcBef>
              <a:spcAft>
                <a:spcPts val="0"/>
              </a:spcAft>
              <a:buClr>
                <a:schemeClr val="dk1"/>
              </a:buClr>
              <a:buSzPts val="3000"/>
              <a:buFont typeface="Manrope ExtraBold"/>
              <a:buNone/>
              <a:defRPr sz="3000" b="0" i="0" u="none" strike="noStrike" cap="none">
                <a:solidFill>
                  <a:schemeClr val="dk1"/>
                </a:solidFill>
                <a:latin typeface="Manrope ExtraBold"/>
                <a:ea typeface="Manrope ExtraBold"/>
                <a:cs typeface="Manrope ExtraBold"/>
                <a:sym typeface="Manrope ExtraBold"/>
              </a:defRPr>
            </a:lvl7pPr>
            <a:lvl8pPr marR="0" lvl="7" algn="l" rtl="0">
              <a:lnSpc>
                <a:spcPct val="100000"/>
              </a:lnSpc>
              <a:spcBef>
                <a:spcPts val="0"/>
              </a:spcBef>
              <a:spcAft>
                <a:spcPts val="0"/>
              </a:spcAft>
              <a:buClr>
                <a:schemeClr val="dk1"/>
              </a:buClr>
              <a:buSzPts val="3000"/>
              <a:buFont typeface="Manrope ExtraBold"/>
              <a:buNone/>
              <a:defRPr sz="3000" b="0" i="0" u="none" strike="noStrike" cap="none">
                <a:solidFill>
                  <a:schemeClr val="dk1"/>
                </a:solidFill>
                <a:latin typeface="Manrope ExtraBold"/>
                <a:ea typeface="Manrope ExtraBold"/>
                <a:cs typeface="Manrope ExtraBold"/>
                <a:sym typeface="Manrope ExtraBold"/>
              </a:defRPr>
            </a:lvl8pPr>
            <a:lvl9pPr marR="0" lvl="8" algn="l" rtl="0">
              <a:lnSpc>
                <a:spcPct val="100000"/>
              </a:lnSpc>
              <a:spcBef>
                <a:spcPts val="0"/>
              </a:spcBef>
              <a:spcAft>
                <a:spcPts val="0"/>
              </a:spcAft>
              <a:buClr>
                <a:schemeClr val="dk1"/>
              </a:buClr>
              <a:buSzPts val="3000"/>
              <a:buFont typeface="Manrope ExtraBold"/>
              <a:buNone/>
              <a:defRPr sz="3000" b="0" i="0" u="none" strike="noStrike" cap="none">
                <a:solidFill>
                  <a:schemeClr val="dk1"/>
                </a:solidFill>
                <a:latin typeface="Manrope ExtraBold"/>
                <a:ea typeface="Manrope ExtraBold"/>
                <a:cs typeface="Manrope ExtraBold"/>
                <a:sym typeface="Manrope ExtraBold"/>
              </a:defRPr>
            </a:lvl9pPr>
          </a:lstStyle>
          <a:p>
            <a:pPr algn="ctr"/>
            <a:r>
              <a:rPr lang="zh-CN" altLang="en-US" sz="3600" dirty="0">
                <a:latin typeface="阿里妈妈东方大楷" pitchFamily="2" charset="-122"/>
                <a:ea typeface="阿里妈妈东方大楷" pitchFamily="2" charset="-122"/>
              </a:rPr>
              <a:t>谢谢</a:t>
            </a:r>
          </a:p>
        </p:txBody>
      </p:sp>
      <p:sp>
        <p:nvSpPr>
          <p:cNvPr id="9" name="Google Shape;598;p43">
            <a:extLst>
              <a:ext uri="{FF2B5EF4-FFF2-40B4-BE49-F238E27FC236}">
                <a16:creationId xmlns:a16="http://schemas.microsoft.com/office/drawing/2014/main" id="{37AA2663-D011-B7A8-A103-A36B19DE02F0}"/>
              </a:ext>
            </a:extLst>
          </p:cNvPr>
          <p:cNvSpPr txBox="1">
            <a:spLocks/>
          </p:cNvSpPr>
          <p:nvPr/>
        </p:nvSpPr>
        <p:spPr>
          <a:xfrm>
            <a:off x="2336410" y="2269827"/>
            <a:ext cx="4448100" cy="1058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zh-CN" altLang="en-US" b="1" dirty="0">
                <a:solidFill>
                  <a:schemeClr val="dk2"/>
                </a:solidFill>
                <a:latin typeface="+mj-ea"/>
                <a:ea typeface="+mj-ea"/>
                <a:cs typeface="Manrope"/>
                <a:sym typeface="Manrope"/>
              </a:rPr>
              <a:t>有问题可以联系</a:t>
            </a:r>
          </a:p>
          <a:p>
            <a:pPr algn="ctr"/>
            <a:r>
              <a:rPr lang="en-US" dirty="0"/>
              <a:t>Z</a:t>
            </a:r>
            <a:r>
              <a:rPr lang="en-US" altLang="zh-CN" dirty="0"/>
              <a:t>x21372128@163.com</a:t>
            </a:r>
            <a:endParaRPr lang="en-US" dirty="0"/>
          </a:p>
          <a:p>
            <a:pPr algn="ctr"/>
            <a:r>
              <a:rPr lang="en-US" dirty="0"/>
              <a:t>15562266465</a:t>
            </a:r>
          </a:p>
        </p:txBody>
      </p:sp>
      <p:sp>
        <p:nvSpPr>
          <p:cNvPr id="10" name="Google Shape;603;p43">
            <a:extLst>
              <a:ext uri="{FF2B5EF4-FFF2-40B4-BE49-F238E27FC236}">
                <a16:creationId xmlns:a16="http://schemas.microsoft.com/office/drawing/2014/main" id="{2DDD03F2-4F56-E715-5A9B-145D7F694557}"/>
              </a:ext>
            </a:extLst>
          </p:cNvPr>
          <p:cNvSpPr/>
          <p:nvPr/>
        </p:nvSpPr>
        <p:spPr>
          <a:xfrm rot="21342354">
            <a:off x="840639" y="1640732"/>
            <a:ext cx="440591" cy="349732"/>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noFill/>
                <a:latin typeface="Baloo"/>
              </a:rPr>
              <a:t>-7</a:t>
            </a:r>
          </a:p>
        </p:txBody>
      </p:sp>
      <p:sp>
        <p:nvSpPr>
          <p:cNvPr id="11" name="Google Shape;605;p43">
            <a:extLst>
              <a:ext uri="{FF2B5EF4-FFF2-40B4-BE49-F238E27FC236}">
                <a16:creationId xmlns:a16="http://schemas.microsoft.com/office/drawing/2014/main" id="{8CDA108C-30F6-C4CA-4C0A-134878C4AA77}"/>
              </a:ext>
            </a:extLst>
          </p:cNvPr>
          <p:cNvSpPr/>
          <p:nvPr/>
        </p:nvSpPr>
        <p:spPr>
          <a:xfrm rot="21034184">
            <a:off x="7969428" y="887451"/>
            <a:ext cx="482605" cy="362790"/>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noFill/>
                <a:latin typeface="Baloo"/>
              </a:rPr>
              <a:t>-6</a:t>
            </a:r>
          </a:p>
        </p:txBody>
      </p:sp>
      <p:sp>
        <p:nvSpPr>
          <p:cNvPr id="12" name="Google Shape;606;p43">
            <a:extLst>
              <a:ext uri="{FF2B5EF4-FFF2-40B4-BE49-F238E27FC236}">
                <a16:creationId xmlns:a16="http://schemas.microsoft.com/office/drawing/2014/main" id="{1AF8DC4E-E318-EB43-ED67-20EB5706C323}"/>
              </a:ext>
            </a:extLst>
          </p:cNvPr>
          <p:cNvSpPr/>
          <p:nvPr/>
        </p:nvSpPr>
        <p:spPr>
          <a:xfrm>
            <a:off x="8646275" y="359700"/>
            <a:ext cx="228254" cy="228296"/>
          </a:xfrm>
          <a:custGeom>
            <a:avLst/>
            <a:gdLst/>
            <a:ahLst/>
            <a:cxnLst/>
            <a:rect l="l" t="t" r="r" b="b"/>
            <a:pathLst>
              <a:path w="3719" h="3720" fill="none" extrusionOk="0">
                <a:moveTo>
                  <a:pt x="0" y="1867"/>
                </a:moveTo>
                <a:cubicBezTo>
                  <a:pt x="1195" y="2226"/>
                  <a:pt x="1494" y="2509"/>
                  <a:pt x="1852" y="3719"/>
                </a:cubicBezTo>
                <a:cubicBezTo>
                  <a:pt x="2211" y="2509"/>
                  <a:pt x="2509" y="2226"/>
                  <a:pt x="3719" y="1867"/>
                </a:cubicBezTo>
                <a:cubicBezTo>
                  <a:pt x="2509" y="1494"/>
                  <a:pt x="2211" y="1210"/>
                  <a:pt x="1852" y="0"/>
                </a:cubicBezTo>
                <a:cubicBezTo>
                  <a:pt x="1494" y="1210"/>
                  <a:pt x="1195" y="1494"/>
                  <a:pt x="0" y="1867"/>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607;p43">
            <a:extLst>
              <a:ext uri="{FF2B5EF4-FFF2-40B4-BE49-F238E27FC236}">
                <a16:creationId xmlns:a16="http://schemas.microsoft.com/office/drawing/2014/main" id="{C890092A-2D12-E378-95FC-8883CF5D38DD}"/>
              </a:ext>
            </a:extLst>
          </p:cNvPr>
          <p:cNvGrpSpPr/>
          <p:nvPr/>
        </p:nvGrpSpPr>
        <p:grpSpPr>
          <a:xfrm>
            <a:off x="565325" y="4048325"/>
            <a:ext cx="812402" cy="555675"/>
            <a:chOff x="565325" y="4048325"/>
            <a:chExt cx="812402" cy="555675"/>
          </a:xfrm>
        </p:grpSpPr>
        <p:sp>
          <p:nvSpPr>
            <p:cNvPr id="14" name="Google Shape;608;p43">
              <a:extLst>
                <a:ext uri="{FF2B5EF4-FFF2-40B4-BE49-F238E27FC236}">
                  <a16:creationId xmlns:a16="http://schemas.microsoft.com/office/drawing/2014/main" id="{26F2F93E-9C2F-7695-E20B-4B9CAE4E18A0}"/>
                </a:ext>
              </a:extLst>
            </p:cNvPr>
            <p:cNvSpPr/>
            <p:nvPr/>
          </p:nvSpPr>
          <p:spPr>
            <a:xfrm flipH="1">
              <a:off x="713225" y="4537174"/>
              <a:ext cx="664502" cy="66826"/>
            </a:xfrm>
            <a:custGeom>
              <a:avLst/>
              <a:gdLst/>
              <a:ahLst/>
              <a:cxnLst/>
              <a:rect l="l" t="t" r="r" b="b"/>
              <a:pathLst>
                <a:path w="7289" h="733" fill="none" extrusionOk="0">
                  <a:moveTo>
                    <a:pt x="0" y="1"/>
                  </a:moveTo>
                  <a:cubicBezTo>
                    <a:pt x="732" y="1"/>
                    <a:pt x="732" y="733"/>
                    <a:pt x="1464" y="733"/>
                  </a:cubicBezTo>
                  <a:cubicBezTo>
                    <a:pt x="2196" y="733"/>
                    <a:pt x="2196" y="1"/>
                    <a:pt x="2913" y="1"/>
                  </a:cubicBezTo>
                  <a:cubicBezTo>
                    <a:pt x="3644" y="1"/>
                    <a:pt x="3644" y="733"/>
                    <a:pt x="4376" y="733"/>
                  </a:cubicBezTo>
                  <a:cubicBezTo>
                    <a:pt x="5108" y="733"/>
                    <a:pt x="5108" y="1"/>
                    <a:pt x="5840" y="1"/>
                  </a:cubicBezTo>
                  <a:cubicBezTo>
                    <a:pt x="6557" y="1"/>
                    <a:pt x="6572" y="733"/>
                    <a:pt x="7289" y="733"/>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09;p43">
              <a:extLst>
                <a:ext uri="{FF2B5EF4-FFF2-40B4-BE49-F238E27FC236}">
                  <a16:creationId xmlns:a16="http://schemas.microsoft.com/office/drawing/2014/main" id="{4E3B301A-CB4F-B03C-3603-C6F51FEB5D88}"/>
                </a:ext>
              </a:extLst>
            </p:cNvPr>
            <p:cNvSpPr/>
            <p:nvPr/>
          </p:nvSpPr>
          <p:spPr>
            <a:xfrm>
              <a:off x="565325" y="4048325"/>
              <a:ext cx="147900" cy="14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阿里妈妈东方大楷" pitchFamily="2" charset="-122"/>
                <a:ea typeface="阿里妈妈东方大楷" pitchFamily="2" charset="-122"/>
              </a:rPr>
              <a:t>AI</a:t>
            </a:r>
            <a:r>
              <a:rPr lang="zh-CN" altLang="en-US" dirty="0">
                <a:latin typeface="阿里妈妈东方大楷" pitchFamily="2" charset="-122"/>
                <a:ea typeface="阿里妈妈东方大楷" pitchFamily="2" charset="-122"/>
              </a:rPr>
              <a:t>功能点</a:t>
            </a:r>
            <a:endParaRPr dirty="0">
              <a:latin typeface="阿里妈妈东方大楷" pitchFamily="2" charset="-122"/>
              <a:ea typeface="阿里妈妈东方大楷" pitchFamily="2" charset="-122"/>
            </a:endParaRPr>
          </a:p>
        </p:txBody>
      </p:sp>
      <p:sp>
        <p:nvSpPr>
          <p:cNvPr id="307" name="Google Shape;307;p32"/>
          <p:cNvSpPr/>
          <p:nvPr/>
        </p:nvSpPr>
        <p:spPr>
          <a:xfrm rot="1215111">
            <a:off x="571853" y="4189466"/>
            <a:ext cx="422515" cy="276056"/>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solidFill>
                  <a:schemeClr val="lt1"/>
                </a:solidFill>
                <a:latin typeface="Baloo"/>
              </a:rPr>
              <a:t>+3</a:t>
            </a:r>
          </a:p>
        </p:txBody>
      </p:sp>
      <p:sp>
        <p:nvSpPr>
          <p:cNvPr id="308" name="Google Shape;308;p32"/>
          <p:cNvSpPr/>
          <p:nvPr/>
        </p:nvSpPr>
        <p:spPr>
          <a:xfrm rot="574002">
            <a:off x="8113655" y="1642174"/>
            <a:ext cx="437205" cy="269576"/>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solidFill>
                  <a:schemeClr val="lt1"/>
                </a:solidFill>
                <a:latin typeface="Baloo"/>
              </a:rPr>
              <a:t>+5</a:t>
            </a:r>
          </a:p>
        </p:txBody>
      </p:sp>
      <p:grpSp>
        <p:nvGrpSpPr>
          <p:cNvPr id="309" name="Google Shape;309;p32"/>
          <p:cNvGrpSpPr/>
          <p:nvPr/>
        </p:nvGrpSpPr>
        <p:grpSpPr>
          <a:xfrm>
            <a:off x="219363" y="1550075"/>
            <a:ext cx="664504" cy="530938"/>
            <a:chOff x="380975" y="4106475"/>
            <a:chExt cx="664504" cy="530938"/>
          </a:xfrm>
        </p:grpSpPr>
        <p:sp>
          <p:nvSpPr>
            <p:cNvPr id="310" name="Google Shape;310;p32"/>
            <p:cNvSpPr/>
            <p:nvPr/>
          </p:nvSpPr>
          <p:spPr>
            <a:xfrm flipH="1">
              <a:off x="380975" y="4570587"/>
              <a:ext cx="664502" cy="66826"/>
            </a:xfrm>
            <a:custGeom>
              <a:avLst/>
              <a:gdLst/>
              <a:ahLst/>
              <a:cxnLst/>
              <a:rect l="l" t="t" r="r" b="b"/>
              <a:pathLst>
                <a:path w="7289" h="733" fill="none" extrusionOk="0">
                  <a:moveTo>
                    <a:pt x="0" y="1"/>
                  </a:moveTo>
                  <a:cubicBezTo>
                    <a:pt x="732" y="1"/>
                    <a:pt x="732" y="733"/>
                    <a:pt x="1464" y="733"/>
                  </a:cubicBezTo>
                  <a:cubicBezTo>
                    <a:pt x="2196" y="733"/>
                    <a:pt x="2196" y="1"/>
                    <a:pt x="2913" y="1"/>
                  </a:cubicBezTo>
                  <a:cubicBezTo>
                    <a:pt x="3644" y="1"/>
                    <a:pt x="3644" y="733"/>
                    <a:pt x="4376" y="733"/>
                  </a:cubicBezTo>
                  <a:cubicBezTo>
                    <a:pt x="5108" y="733"/>
                    <a:pt x="5108" y="1"/>
                    <a:pt x="5840" y="1"/>
                  </a:cubicBezTo>
                  <a:cubicBezTo>
                    <a:pt x="6557" y="1"/>
                    <a:pt x="6572" y="733"/>
                    <a:pt x="7289" y="733"/>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2"/>
            <p:cNvSpPr/>
            <p:nvPr/>
          </p:nvSpPr>
          <p:spPr>
            <a:xfrm>
              <a:off x="817225" y="4106475"/>
              <a:ext cx="228254" cy="228296"/>
            </a:xfrm>
            <a:custGeom>
              <a:avLst/>
              <a:gdLst/>
              <a:ahLst/>
              <a:cxnLst/>
              <a:rect l="l" t="t" r="r" b="b"/>
              <a:pathLst>
                <a:path w="3719" h="3720" fill="none" extrusionOk="0">
                  <a:moveTo>
                    <a:pt x="0" y="1867"/>
                  </a:moveTo>
                  <a:cubicBezTo>
                    <a:pt x="1195" y="2226"/>
                    <a:pt x="1494" y="2509"/>
                    <a:pt x="1852" y="3719"/>
                  </a:cubicBezTo>
                  <a:cubicBezTo>
                    <a:pt x="2211" y="2509"/>
                    <a:pt x="2509" y="2226"/>
                    <a:pt x="3719" y="1867"/>
                  </a:cubicBezTo>
                  <a:cubicBezTo>
                    <a:pt x="2509" y="1494"/>
                    <a:pt x="2211" y="1210"/>
                    <a:pt x="1852" y="0"/>
                  </a:cubicBezTo>
                  <a:cubicBezTo>
                    <a:pt x="1494" y="1210"/>
                    <a:pt x="1195" y="1494"/>
                    <a:pt x="0" y="1867"/>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 name="Google Shape;312;p32"/>
          <p:cNvGrpSpPr/>
          <p:nvPr/>
        </p:nvGrpSpPr>
        <p:grpSpPr>
          <a:xfrm>
            <a:off x="7337366" y="3504472"/>
            <a:ext cx="2596856" cy="2082917"/>
            <a:chOff x="7337366" y="3504472"/>
            <a:chExt cx="2596856" cy="2082917"/>
          </a:xfrm>
        </p:grpSpPr>
        <p:sp>
          <p:nvSpPr>
            <p:cNvPr id="313" name="Google Shape;313;p32"/>
            <p:cNvSpPr/>
            <p:nvPr/>
          </p:nvSpPr>
          <p:spPr>
            <a:xfrm rot="-952860">
              <a:off x="7502135" y="3785669"/>
              <a:ext cx="2267319" cy="1520523"/>
            </a:xfrm>
            <a:custGeom>
              <a:avLst/>
              <a:gdLst/>
              <a:ahLst/>
              <a:cxnLst/>
              <a:rect l="l" t="t" r="r" b="b"/>
              <a:pathLst>
                <a:path w="62892" h="42177" fill="none" extrusionOk="0">
                  <a:moveTo>
                    <a:pt x="1" y="42176"/>
                  </a:moveTo>
                  <a:cubicBezTo>
                    <a:pt x="1838" y="37352"/>
                    <a:pt x="3675" y="32513"/>
                    <a:pt x="6273" y="28078"/>
                  </a:cubicBezTo>
                  <a:cubicBezTo>
                    <a:pt x="8887" y="23627"/>
                    <a:pt x="12337" y="19565"/>
                    <a:pt x="16773" y="16966"/>
                  </a:cubicBezTo>
                  <a:cubicBezTo>
                    <a:pt x="19401" y="15413"/>
                    <a:pt x="23000" y="14487"/>
                    <a:pt x="25345" y="16443"/>
                  </a:cubicBezTo>
                  <a:cubicBezTo>
                    <a:pt x="27571" y="18295"/>
                    <a:pt x="27451" y="21925"/>
                    <a:pt x="25928" y="24389"/>
                  </a:cubicBezTo>
                  <a:cubicBezTo>
                    <a:pt x="24584" y="26554"/>
                    <a:pt x="21522" y="28137"/>
                    <a:pt x="19536" y="26539"/>
                  </a:cubicBezTo>
                  <a:cubicBezTo>
                    <a:pt x="17594" y="24956"/>
                    <a:pt x="18430" y="21686"/>
                    <a:pt x="20208" y="19923"/>
                  </a:cubicBezTo>
                  <a:cubicBezTo>
                    <a:pt x="22836" y="17295"/>
                    <a:pt x="26824" y="16518"/>
                    <a:pt x="30543" y="16533"/>
                  </a:cubicBezTo>
                  <a:cubicBezTo>
                    <a:pt x="34276" y="16563"/>
                    <a:pt x="37980" y="17265"/>
                    <a:pt x="41699" y="17071"/>
                  </a:cubicBezTo>
                  <a:cubicBezTo>
                    <a:pt x="51377" y="16563"/>
                    <a:pt x="60338" y="9349"/>
                    <a:pt x="62892" y="0"/>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2"/>
            <p:cNvSpPr/>
            <p:nvPr/>
          </p:nvSpPr>
          <p:spPr>
            <a:xfrm>
              <a:off x="8258313" y="3896088"/>
              <a:ext cx="147900" cy="14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
        <p:nvSpPr>
          <p:cNvPr id="2" name="Google Shape;287;p31">
            <a:extLst>
              <a:ext uri="{FF2B5EF4-FFF2-40B4-BE49-F238E27FC236}">
                <a16:creationId xmlns:a16="http://schemas.microsoft.com/office/drawing/2014/main" id="{7E3AA024-EE8C-0A1F-B5B7-E68E0E314C9F}"/>
              </a:ext>
            </a:extLst>
          </p:cNvPr>
          <p:cNvSpPr txBox="1">
            <a:spLocks/>
          </p:cNvSpPr>
          <p:nvPr/>
        </p:nvSpPr>
        <p:spPr>
          <a:xfrm>
            <a:off x="655613" y="1125597"/>
            <a:ext cx="7541131" cy="375777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Aft>
                <a:spcPts val="1000"/>
              </a:spcAft>
              <a:buFont typeface="Arial" panose="020B0604020202020204" pitchFamily="34" charset="0"/>
              <a:buChar char="•"/>
            </a:pPr>
            <a:r>
              <a:rPr lang="zh-CN" altLang="en-US" dirty="0">
                <a:latin typeface="阿里妈妈东方大楷" pitchFamily="2" charset="-122"/>
                <a:ea typeface="阿里妈妈东方大楷" pitchFamily="2" charset="-122"/>
              </a:rPr>
              <a:t>结合百度飞桨平台，结合大小模型开发</a:t>
            </a:r>
            <a:endParaRPr lang="en-US" altLang="zh-CN" dirty="0">
              <a:latin typeface="阿里妈妈东方大楷" pitchFamily="2" charset="-122"/>
              <a:ea typeface="阿里妈妈东方大楷" pitchFamily="2" charset="-122"/>
            </a:endParaRPr>
          </a:p>
          <a:p>
            <a:pPr marL="285750" indent="-285750">
              <a:spcAft>
                <a:spcPts val="1000"/>
              </a:spcAft>
              <a:buFont typeface="Arial" panose="020B0604020202020204" pitchFamily="34" charset="0"/>
              <a:buChar char="•"/>
            </a:pPr>
            <a:r>
              <a:rPr lang="zh-CN" altLang="en-US" dirty="0">
                <a:latin typeface="阿里妈妈东方大楷" pitchFamily="2" charset="-122"/>
                <a:ea typeface="阿里妈妈东方大楷" pitchFamily="2" charset="-122"/>
              </a:rPr>
              <a:t>高智能度、体验流畅、功能全面、性能卓越</a:t>
            </a:r>
            <a:endParaRPr lang="en-US" altLang="zh-CN" dirty="0">
              <a:latin typeface="阿里妈妈东方大楷" pitchFamily="2" charset="-122"/>
              <a:ea typeface="阿里妈妈东方大楷" pitchFamily="2" charset="-122"/>
            </a:endParaRPr>
          </a:p>
          <a:p>
            <a:pPr marL="285750" indent="-285750">
              <a:spcAft>
                <a:spcPts val="1000"/>
              </a:spcAft>
              <a:buFont typeface="Arial" panose="020B0604020202020204" pitchFamily="34" charset="0"/>
              <a:buChar char="•"/>
            </a:pPr>
            <a:r>
              <a:rPr lang="zh-CN" altLang="en-US" dirty="0">
                <a:latin typeface="阿里妈妈东方大楷" pitchFamily="2" charset="-122"/>
                <a:ea typeface="阿里妈妈东方大楷" pitchFamily="2" charset="-122"/>
              </a:rPr>
              <a:t>选中润色、续写、翻译、总结</a:t>
            </a:r>
            <a:endParaRPr lang="en-US" altLang="zh-CN" dirty="0">
              <a:latin typeface="阿里妈妈东方大楷" pitchFamily="2" charset="-122"/>
              <a:ea typeface="阿里妈妈东方大楷" pitchFamily="2" charset="-122"/>
            </a:endParaRPr>
          </a:p>
          <a:p>
            <a:pPr marL="285750" indent="-285750">
              <a:spcAft>
                <a:spcPts val="1000"/>
              </a:spcAft>
              <a:buFont typeface="Arial" panose="020B0604020202020204" pitchFamily="34" charset="0"/>
              <a:buChar char="•"/>
            </a:pPr>
            <a:r>
              <a:rPr lang="en-US" altLang="zh-CN" dirty="0">
                <a:latin typeface="阿里妈妈东方大楷" pitchFamily="2" charset="-122"/>
                <a:ea typeface="阿里妈妈东方大楷" pitchFamily="2" charset="-122"/>
              </a:rPr>
              <a:t>AI</a:t>
            </a:r>
            <a:r>
              <a:rPr lang="zh-CN" altLang="en-US" dirty="0">
                <a:latin typeface="阿里妈妈东方大楷" pitchFamily="2" charset="-122"/>
                <a:ea typeface="阿里妈妈东方大楷" pitchFamily="2" charset="-122"/>
              </a:rPr>
              <a:t>问答</a:t>
            </a:r>
          </a:p>
          <a:p>
            <a:pPr marL="285750" indent="-285750">
              <a:spcAft>
                <a:spcPts val="1000"/>
              </a:spcAft>
              <a:buFont typeface="Arial" panose="020B0604020202020204" pitchFamily="34" charset="0"/>
              <a:buChar char="•"/>
            </a:pPr>
            <a:r>
              <a:rPr lang="en-US" altLang="zh-CN" dirty="0">
                <a:latin typeface="阿里妈妈东方大楷" pitchFamily="2" charset="-122"/>
                <a:ea typeface="阿里妈妈东方大楷" pitchFamily="2" charset="-122"/>
              </a:rPr>
              <a:t>OCR</a:t>
            </a:r>
            <a:r>
              <a:rPr lang="zh-CN" altLang="en-US" dirty="0">
                <a:latin typeface="阿里妈妈东方大楷" pitchFamily="2" charset="-122"/>
                <a:ea typeface="阿里妈妈东方大楷" pitchFamily="2" charset="-122"/>
              </a:rPr>
              <a:t>识别、语音转文字识别</a:t>
            </a:r>
            <a:endParaRPr lang="en-US" altLang="zh-CN" dirty="0">
              <a:latin typeface="阿里妈妈东方大楷" pitchFamily="2" charset="-122"/>
              <a:ea typeface="阿里妈妈东方大楷" pitchFamily="2" charset="-122"/>
            </a:endParaRPr>
          </a:p>
          <a:p>
            <a:pPr marL="285750" indent="-285750">
              <a:spcAft>
                <a:spcPts val="1000"/>
              </a:spcAft>
              <a:buFont typeface="Arial" panose="020B0604020202020204" pitchFamily="34" charset="0"/>
              <a:buChar char="•"/>
            </a:pPr>
            <a:r>
              <a:rPr lang="zh-CN" altLang="en-US" dirty="0">
                <a:latin typeface="阿里妈妈东方大楷" pitchFamily="2" charset="-122"/>
                <a:ea typeface="阿里妈妈东方大楷" pitchFamily="2" charset="-122"/>
              </a:rPr>
              <a:t>一键排版</a:t>
            </a:r>
            <a:endParaRPr lang="en-US" altLang="zh-CN" dirty="0">
              <a:latin typeface="阿里妈妈东方大楷" pitchFamily="2" charset="-122"/>
              <a:ea typeface="阿里妈妈东方大楷" pitchFamily="2" charset="-122"/>
            </a:endParaRPr>
          </a:p>
          <a:p>
            <a:pPr marL="285750" indent="-285750">
              <a:spcAft>
                <a:spcPts val="1000"/>
              </a:spcAft>
              <a:buFont typeface="Arial" panose="020B0604020202020204" pitchFamily="34" charset="0"/>
              <a:buChar char="•"/>
            </a:pPr>
            <a:r>
              <a:rPr lang="zh-CN" altLang="en-US" dirty="0">
                <a:latin typeface="阿里妈妈东方大楷" pitchFamily="2" charset="-122"/>
                <a:ea typeface="阿里妈妈东方大楷" pitchFamily="2" charset="-122"/>
              </a:rPr>
              <a:t>模板创建</a:t>
            </a:r>
            <a:endParaRPr lang="en-US" altLang="zh-CN" dirty="0">
              <a:latin typeface="阿里妈妈东方大楷" pitchFamily="2" charset="-122"/>
              <a:ea typeface="阿里妈妈东方大楷" pitchFamily="2" charset="-122"/>
            </a:endParaRPr>
          </a:p>
          <a:p>
            <a:pPr marL="285750" indent="-285750">
              <a:spcAft>
                <a:spcPts val="1000"/>
              </a:spcAft>
              <a:buFont typeface="Arial" panose="020B0604020202020204" pitchFamily="34" charset="0"/>
              <a:buChar char="•"/>
            </a:pPr>
            <a:r>
              <a:rPr lang="zh-CN" altLang="en-US" dirty="0">
                <a:latin typeface="阿里妈妈东方大楷" pitchFamily="2" charset="-122"/>
                <a:ea typeface="阿里妈妈东方大楷" pitchFamily="2" charset="-122"/>
              </a:rPr>
              <a:t>自定义上传知识库</a:t>
            </a:r>
            <a:endParaRPr lang="en-US" altLang="zh-CN" dirty="0">
              <a:latin typeface="阿里妈妈东方大楷" pitchFamily="2" charset="-122"/>
              <a:ea typeface="阿里妈妈东方大楷" pitchFamily="2" charset="-122"/>
            </a:endParaRPr>
          </a:p>
          <a:p>
            <a:pPr marL="285750" indent="-285750">
              <a:spcAft>
                <a:spcPts val="1000"/>
              </a:spcAft>
              <a:buFont typeface="Arial" panose="020B0604020202020204" pitchFamily="34" charset="0"/>
              <a:buChar char="•"/>
            </a:pPr>
            <a:r>
              <a:rPr lang="zh-CN" altLang="en-US" dirty="0">
                <a:latin typeface="阿里妈妈东方大楷" pitchFamily="2" charset="-122"/>
                <a:ea typeface="阿里妈妈东方大楷" pitchFamily="2" charset="-122"/>
              </a:rPr>
              <a:t>自定义表格生成</a:t>
            </a:r>
            <a:endParaRPr lang="en-US" altLang="zh-CN" dirty="0">
              <a:latin typeface="阿里妈妈东方大楷" pitchFamily="2" charset="-122"/>
              <a:ea typeface="阿里妈妈东方大楷" pitchFamily="2" charset="-122"/>
            </a:endParaRPr>
          </a:p>
          <a:p>
            <a:pPr marL="285750" indent="-285750">
              <a:spcAft>
                <a:spcPts val="1000"/>
              </a:spcAft>
              <a:buFont typeface="Arial" panose="020B0604020202020204" pitchFamily="34" charset="0"/>
              <a:buChar char="•"/>
            </a:pPr>
            <a:r>
              <a:rPr lang="en-US" altLang="zh-CN" dirty="0">
                <a:latin typeface="阿里妈妈东方大楷" pitchFamily="2" charset="-122"/>
                <a:ea typeface="阿里妈妈东方大楷" pitchFamily="2" charset="-122"/>
              </a:rPr>
              <a:t>UML</a:t>
            </a:r>
            <a:r>
              <a:rPr lang="zh-CN" altLang="en-US" dirty="0">
                <a:latin typeface="阿里妈妈东方大楷" pitchFamily="2" charset="-122"/>
                <a:ea typeface="阿里妈妈东方大楷" pitchFamily="2" charset="-122"/>
              </a:rPr>
              <a:t>生成</a:t>
            </a:r>
            <a:endParaRPr lang="en-US" altLang="zh-CN" dirty="0">
              <a:latin typeface="阿里妈妈东方大楷" pitchFamily="2" charset="-122"/>
              <a:ea typeface="阿里妈妈东方大楷" pitchFamily="2" charset="-122"/>
            </a:endParaRPr>
          </a:p>
          <a:p>
            <a:pPr marL="285750" indent="-285750">
              <a:spcAft>
                <a:spcPts val="1000"/>
              </a:spcAft>
              <a:buFont typeface="Arial" panose="020B0604020202020204" pitchFamily="34" charset="0"/>
              <a:buChar char="•"/>
            </a:pPr>
            <a:r>
              <a:rPr lang="zh-CN" altLang="en-US" dirty="0">
                <a:latin typeface="阿里妈妈东方大楷" pitchFamily="2" charset="-122"/>
                <a:ea typeface="阿里妈妈东方大楷" pitchFamily="2" charset="-122"/>
              </a:rPr>
              <a:t>思维导图内容提炼</a:t>
            </a:r>
            <a:endParaRPr lang="en-US" altLang="zh-CN" dirty="0">
              <a:latin typeface="阿里妈妈东方大楷" pitchFamily="2" charset="-122"/>
              <a:ea typeface="阿里妈妈东方大楷" pitchFamily="2" charset="-122"/>
            </a:endParaRPr>
          </a:p>
        </p:txBody>
      </p:sp>
      <p:sp>
        <p:nvSpPr>
          <p:cNvPr id="3" name="文本框 2">
            <a:extLst>
              <a:ext uri="{FF2B5EF4-FFF2-40B4-BE49-F238E27FC236}">
                <a16:creationId xmlns:a16="http://schemas.microsoft.com/office/drawing/2014/main" id="{30B06F86-A3B1-2082-3661-5366236DD996}"/>
              </a:ext>
            </a:extLst>
          </p:cNvPr>
          <p:cNvSpPr txBox="1"/>
          <p:nvPr/>
        </p:nvSpPr>
        <p:spPr>
          <a:xfrm>
            <a:off x="386254" y="77022"/>
            <a:ext cx="2569780" cy="400110"/>
          </a:xfrm>
          <a:prstGeom prst="rect">
            <a:avLst/>
          </a:prstGeom>
          <a:noFill/>
        </p:spPr>
        <p:txBody>
          <a:bodyPr wrap="square" rtlCol="0">
            <a:spAutoFit/>
          </a:bodyPr>
          <a:lstStyle/>
          <a:p>
            <a:r>
              <a:rPr lang="en-US" altLang="zh-CN" sz="2000" dirty="0">
                <a:solidFill>
                  <a:schemeClr val="bg2"/>
                </a:solidFill>
                <a:latin typeface="阿里妈妈刀隶体" pitchFamily="2" charset="-122"/>
                <a:ea typeface="阿里妈妈刀隶体" pitchFamily="2" charset="-122"/>
              </a:rPr>
              <a:t>01 </a:t>
            </a:r>
            <a:r>
              <a:rPr lang="zh-CN" altLang="en-US" sz="2000" dirty="0">
                <a:solidFill>
                  <a:schemeClr val="bg2"/>
                </a:solidFill>
                <a:latin typeface="阿里妈妈刀隶体" pitchFamily="2" charset="-122"/>
                <a:ea typeface="阿里妈妈刀隶体" pitchFamily="2" charset="-122"/>
              </a:rPr>
              <a:t>产品基础介绍</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latin typeface="阿里妈妈东方大楷" pitchFamily="2" charset="-122"/>
                <a:ea typeface="阿里妈妈东方大楷" pitchFamily="2" charset="-122"/>
              </a:rPr>
              <a:t>用户高质量体验</a:t>
            </a:r>
            <a:endParaRPr dirty="0">
              <a:latin typeface="阿里妈妈东方大楷" pitchFamily="2" charset="-122"/>
              <a:ea typeface="阿里妈妈东方大楷" pitchFamily="2" charset="-122"/>
            </a:endParaRPr>
          </a:p>
        </p:txBody>
      </p:sp>
      <p:sp>
        <p:nvSpPr>
          <p:cNvPr id="307" name="Google Shape;307;p32"/>
          <p:cNvSpPr/>
          <p:nvPr/>
        </p:nvSpPr>
        <p:spPr>
          <a:xfrm rot="1215111">
            <a:off x="571853" y="4189466"/>
            <a:ext cx="422515" cy="276056"/>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solidFill>
                  <a:schemeClr val="lt1"/>
                </a:solidFill>
                <a:latin typeface="Baloo"/>
              </a:rPr>
              <a:t>+3</a:t>
            </a:r>
          </a:p>
        </p:txBody>
      </p:sp>
      <p:sp>
        <p:nvSpPr>
          <p:cNvPr id="308" name="Google Shape;308;p32"/>
          <p:cNvSpPr/>
          <p:nvPr/>
        </p:nvSpPr>
        <p:spPr>
          <a:xfrm rot="574002">
            <a:off x="8113655" y="1642174"/>
            <a:ext cx="437205" cy="269576"/>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solidFill>
                  <a:schemeClr val="lt1"/>
                </a:solidFill>
                <a:latin typeface="Baloo"/>
              </a:rPr>
              <a:t>+5</a:t>
            </a:r>
          </a:p>
        </p:txBody>
      </p:sp>
      <p:grpSp>
        <p:nvGrpSpPr>
          <p:cNvPr id="309" name="Google Shape;309;p32"/>
          <p:cNvGrpSpPr/>
          <p:nvPr/>
        </p:nvGrpSpPr>
        <p:grpSpPr>
          <a:xfrm>
            <a:off x="219363" y="1550075"/>
            <a:ext cx="664504" cy="530938"/>
            <a:chOff x="380975" y="4106475"/>
            <a:chExt cx="664504" cy="530938"/>
          </a:xfrm>
        </p:grpSpPr>
        <p:sp>
          <p:nvSpPr>
            <p:cNvPr id="310" name="Google Shape;310;p32"/>
            <p:cNvSpPr/>
            <p:nvPr/>
          </p:nvSpPr>
          <p:spPr>
            <a:xfrm flipH="1">
              <a:off x="380975" y="4570587"/>
              <a:ext cx="664502" cy="66826"/>
            </a:xfrm>
            <a:custGeom>
              <a:avLst/>
              <a:gdLst/>
              <a:ahLst/>
              <a:cxnLst/>
              <a:rect l="l" t="t" r="r" b="b"/>
              <a:pathLst>
                <a:path w="7289" h="733" fill="none" extrusionOk="0">
                  <a:moveTo>
                    <a:pt x="0" y="1"/>
                  </a:moveTo>
                  <a:cubicBezTo>
                    <a:pt x="732" y="1"/>
                    <a:pt x="732" y="733"/>
                    <a:pt x="1464" y="733"/>
                  </a:cubicBezTo>
                  <a:cubicBezTo>
                    <a:pt x="2196" y="733"/>
                    <a:pt x="2196" y="1"/>
                    <a:pt x="2913" y="1"/>
                  </a:cubicBezTo>
                  <a:cubicBezTo>
                    <a:pt x="3644" y="1"/>
                    <a:pt x="3644" y="733"/>
                    <a:pt x="4376" y="733"/>
                  </a:cubicBezTo>
                  <a:cubicBezTo>
                    <a:pt x="5108" y="733"/>
                    <a:pt x="5108" y="1"/>
                    <a:pt x="5840" y="1"/>
                  </a:cubicBezTo>
                  <a:cubicBezTo>
                    <a:pt x="6557" y="1"/>
                    <a:pt x="6572" y="733"/>
                    <a:pt x="7289" y="733"/>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2"/>
            <p:cNvSpPr/>
            <p:nvPr/>
          </p:nvSpPr>
          <p:spPr>
            <a:xfrm>
              <a:off x="817225" y="4106475"/>
              <a:ext cx="228254" cy="228296"/>
            </a:xfrm>
            <a:custGeom>
              <a:avLst/>
              <a:gdLst/>
              <a:ahLst/>
              <a:cxnLst/>
              <a:rect l="l" t="t" r="r" b="b"/>
              <a:pathLst>
                <a:path w="3719" h="3720" fill="none" extrusionOk="0">
                  <a:moveTo>
                    <a:pt x="0" y="1867"/>
                  </a:moveTo>
                  <a:cubicBezTo>
                    <a:pt x="1195" y="2226"/>
                    <a:pt x="1494" y="2509"/>
                    <a:pt x="1852" y="3719"/>
                  </a:cubicBezTo>
                  <a:cubicBezTo>
                    <a:pt x="2211" y="2509"/>
                    <a:pt x="2509" y="2226"/>
                    <a:pt x="3719" y="1867"/>
                  </a:cubicBezTo>
                  <a:cubicBezTo>
                    <a:pt x="2509" y="1494"/>
                    <a:pt x="2211" y="1210"/>
                    <a:pt x="1852" y="0"/>
                  </a:cubicBezTo>
                  <a:cubicBezTo>
                    <a:pt x="1494" y="1210"/>
                    <a:pt x="1195" y="1494"/>
                    <a:pt x="0" y="1867"/>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 name="Google Shape;312;p32"/>
          <p:cNvGrpSpPr/>
          <p:nvPr/>
        </p:nvGrpSpPr>
        <p:grpSpPr>
          <a:xfrm>
            <a:off x="7337366" y="3504472"/>
            <a:ext cx="2596856" cy="2082917"/>
            <a:chOff x="7337366" y="3504472"/>
            <a:chExt cx="2596856" cy="2082917"/>
          </a:xfrm>
        </p:grpSpPr>
        <p:sp>
          <p:nvSpPr>
            <p:cNvPr id="313" name="Google Shape;313;p32"/>
            <p:cNvSpPr/>
            <p:nvPr/>
          </p:nvSpPr>
          <p:spPr>
            <a:xfrm rot="-952860">
              <a:off x="7502135" y="3785669"/>
              <a:ext cx="2267319" cy="1520523"/>
            </a:xfrm>
            <a:custGeom>
              <a:avLst/>
              <a:gdLst/>
              <a:ahLst/>
              <a:cxnLst/>
              <a:rect l="l" t="t" r="r" b="b"/>
              <a:pathLst>
                <a:path w="62892" h="42177" fill="none" extrusionOk="0">
                  <a:moveTo>
                    <a:pt x="1" y="42176"/>
                  </a:moveTo>
                  <a:cubicBezTo>
                    <a:pt x="1838" y="37352"/>
                    <a:pt x="3675" y="32513"/>
                    <a:pt x="6273" y="28078"/>
                  </a:cubicBezTo>
                  <a:cubicBezTo>
                    <a:pt x="8887" y="23627"/>
                    <a:pt x="12337" y="19565"/>
                    <a:pt x="16773" y="16966"/>
                  </a:cubicBezTo>
                  <a:cubicBezTo>
                    <a:pt x="19401" y="15413"/>
                    <a:pt x="23000" y="14487"/>
                    <a:pt x="25345" y="16443"/>
                  </a:cubicBezTo>
                  <a:cubicBezTo>
                    <a:pt x="27571" y="18295"/>
                    <a:pt x="27451" y="21925"/>
                    <a:pt x="25928" y="24389"/>
                  </a:cubicBezTo>
                  <a:cubicBezTo>
                    <a:pt x="24584" y="26554"/>
                    <a:pt x="21522" y="28137"/>
                    <a:pt x="19536" y="26539"/>
                  </a:cubicBezTo>
                  <a:cubicBezTo>
                    <a:pt x="17594" y="24956"/>
                    <a:pt x="18430" y="21686"/>
                    <a:pt x="20208" y="19923"/>
                  </a:cubicBezTo>
                  <a:cubicBezTo>
                    <a:pt x="22836" y="17295"/>
                    <a:pt x="26824" y="16518"/>
                    <a:pt x="30543" y="16533"/>
                  </a:cubicBezTo>
                  <a:cubicBezTo>
                    <a:pt x="34276" y="16563"/>
                    <a:pt x="37980" y="17265"/>
                    <a:pt x="41699" y="17071"/>
                  </a:cubicBezTo>
                  <a:cubicBezTo>
                    <a:pt x="51377" y="16563"/>
                    <a:pt x="60338" y="9349"/>
                    <a:pt x="62892" y="0"/>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2"/>
            <p:cNvSpPr/>
            <p:nvPr/>
          </p:nvSpPr>
          <p:spPr>
            <a:xfrm>
              <a:off x="8258313" y="3896088"/>
              <a:ext cx="147900" cy="14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
        <p:nvSpPr>
          <p:cNvPr id="2" name="Google Shape;287;p31">
            <a:extLst>
              <a:ext uri="{FF2B5EF4-FFF2-40B4-BE49-F238E27FC236}">
                <a16:creationId xmlns:a16="http://schemas.microsoft.com/office/drawing/2014/main" id="{7E3AA024-EE8C-0A1F-B5B7-E68E0E314C9F}"/>
              </a:ext>
            </a:extLst>
          </p:cNvPr>
          <p:cNvSpPr txBox="1">
            <a:spLocks/>
          </p:cNvSpPr>
          <p:nvPr/>
        </p:nvSpPr>
        <p:spPr>
          <a:xfrm>
            <a:off x="655613" y="1125597"/>
            <a:ext cx="7541131" cy="375777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Aft>
                <a:spcPts val="1000"/>
              </a:spcAft>
              <a:buFont typeface="Arial" panose="020B0604020202020204" pitchFamily="34" charset="0"/>
              <a:buChar char="•"/>
            </a:pPr>
            <a:r>
              <a:rPr lang="zh-CN" altLang="en-US" dirty="0">
                <a:latin typeface="阿里妈妈东方大楷" pitchFamily="2" charset="-122"/>
                <a:ea typeface="阿里妈妈东方大楷" pitchFamily="2" charset="-122"/>
              </a:rPr>
              <a:t>采用</a:t>
            </a:r>
            <a:r>
              <a:rPr lang="en-US" altLang="zh-CN" dirty="0">
                <a:latin typeface="阿里妈妈东方大楷" pitchFamily="2" charset="-122"/>
                <a:ea typeface="阿里妈妈东方大楷" pitchFamily="2" charset="-122"/>
              </a:rPr>
              <a:t>VIP</a:t>
            </a:r>
            <a:r>
              <a:rPr lang="zh-CN" altLang="en-US" dirty="0">
                <a:latin typeface="阿里妈妈东方大楷" pitchFamily="2" charset="-122"/>
                <a:ea typeface="阿里妈妈东方大楷" pitchFamily="2" charset="-122"/>
              </a:rPr>
              <a:t>制度，用户可通过开通</a:t>
            </a:r>
            <a:r>
              <a:rPr lang="en-US" altLang="zh-CN" dirty="0">
                <a:latin typeface="阿里妈妈东方大楷" pitchFamily="2" charset="-122"/>
                <a:ea typeface="阿里妈妈东方大楷" pitchFamily="2" charset="-122"/>
              </a:rPr>
              <a:t>VIP</a:t>
            </a:r>
            <a:r>
              <a:rPr lang="zh-CN" altLang="en-US" dirty="0">
                <a:latin typeface="阿里妈妈东方大楷" pitchFamily="2" charset="-122"/>
                <a:ea typeface="阿里妈妈东方大楷" pitchFamily="2" charset="-122"/>
              </a:rPr>
              <a:t>获得更多</a:t>
            </a:r>
            <a:r>
              <a:rPr lang="en-US" altLang="zh-CN" dirty="0">
                <a:latin typeface="阿里妈妈东方大楷" pitchFamily="2" charset="-122"/>
                <a:ea typeface="阿里妈妈东方大楷" pitchFamily="2" charset="-122"/>
              </a:rPr>
              <a:t>AI</a:t>
            </a:r>
            <a:r>
              <a:rPr lang="zh-CN" altLang="en-US" dirty="0">
                <a:latin typeface="阿里妈妈东方大楷" pitchFamily="2" charset="-122"/>
                <a:ea typeface="阿里妈妈东方大楷" pitchFamily="2" charset="-122"/>
              </a:rPr>
              <a:t>体验</a:t>
            </a:r>
            <a:endParaRPr lang="en-US" altLang="zh-CN" dirty="0">
              <a:latin typeface="阿里妈妈东方大楷" pitchFamily="2" charset="-122"/>
              <a:ea typeface="阿里妈妈东方大楷" pitchFamily="2" charset="-122"/>
            </a:endParaRPr>
          </a:p>
          <a:p>
            <a:pPr marL="285750" indent="-285750">
              <a:spcAft>
                <a:spcPts val="1000"/>
              </a:spcAft>
              <a:buFont typeface="Arial" panose="020B0604020202020204" pitchFamily="34" charset="0"/>
              <a:buChar char="•"/>
            </a:pPr>
            <a:r>
              <a:rPr lang="zh-CN" altLang="en-US" dirty="0">
                <a:latin typeface="阿里妈妈东方大楷" pitchFamily="2" charset="-122"/>
                <a:ea typeface="阿里妈妈东方大楷" pitchFamily="2" charset="-122"/>
              </a:rPr>
              <a:t>每个人都可以共享自己的文档提供给他人一同编辑</a:t>
            </a:r>
            <a:endParaRPr lang="en-US" altLang="zh-CN" dirty="0">
              <a:latin typeface="阿里妈妈东方大楷" pitchFamily="2" charset="-122"/>
              <a:ea typeface="阿里妈妈东方大楷" pitchFamily="2" charset="-122"/>
            </a:endParaRPr>
          </a:p>
          <a:p>
            <a:pPr marL="285750" indent="-285750">
              <a:spcAft>
                <a:spcPts val="1000"/>
              </a:spcAft>
              <a:buFont typeface="Arial" panose="020B0604020202020204" pitchFamily="34" charset="0"/>
              <a:buChar char="•"/>
            </a:pPr>
            <a:r>
              <a:rPr lang="zh-CN" altLang="en-US" dirty="0">
                <a:latin typeface="阿里妈妈东方大楷" pitchFamily="2" charset="-122"/>
                <a:ea typeface="阿里妈妈东方大楷" pitchFamily="2" charset="-122"/>
              </a:rPr>
              <a:t>系统内置一系列不同情景的模板文档，用户可自定义模板</a:t>
            </a:r>
            <a:endParaRPr lang="en-US" altLang="zh-CN" dirty="0">
              <a:latin typeface="阿里妈妈东方大楷" pitchFamily="2" charset="-122"/>
              <a:ea typeface="阿里妈妈东方大楷" pitchFamily="2" charset="-122"/>
            </a:endParaRPr>
          </a:p>
          <a:p>
            <a:pPr marL="285750" indent="-285750">
              <a:spcAft>
                <a:spcPts val="1000"/>
              </a:spcAft>
              <a:buFont typeface="Arial" panose="020B0604020202020204" pitchFamily="34" charset="0"/>
              <a:buChar char="•"/>
            </a:pPr>
            <a:r>
              <a:rPr lang="zh-CN" altLang="en-US" dirty="0">
                <a:latin typeface="阿里妈妈东方大楷" pitchFamily="2" charset="-122"/>
                <a:ea typeface="阿里妈妈东方大楷" pitchFamily="2" charset="-122"/>
              </a:rPr>
              <a:t>采用</a:t>
            </a:r>
            <a:r>
              <a:rPr lang="en-US" altLang="zh-CN" dirty="0">
                <a:latin typeface="阿里妈妈东方大楷" pitchFamily="2" charset="-122"/>
                <a:ea typeface="阿里妈妈东方大楷" pitchFamily="2" charset="-122"/>
              </a:rPr>
              <a:t>markdown</a:t>
            </a:r>
            <a:r>
              <a:rPr lang="zh-CN" altLang="en-US" dirty="0">
                <a:latin typeface="阿里妈妈东方大楷" pitchFamily="2" charset="-122"/>
                <a:ea typeface="阿里妈妈东方大楷" pitchFamily="2" charset="-122"/>
              </a:rPr>
              <a:t>快捷方式，更方便使用</a:t>
            </a:r>
            <a:endParaRPr lang="en-US" altLang="zh-CN" dirty="0">
              <a:latin typeface="阿里妈妈东方大楷" pitchFamily="2" charset="-122"/>
              <a:ea typeface="阿里妈妈东方大楷" pitchFamily="2" charset="-122"/>
            </a:endParaRPr>
          </a:p>
          <a:p>
            <a:pPr marL="285750" indent="-285750">
              <a:spcAft>
                <a:spcPts val="1000"/>
              </a:spcAft>
              <a:buFont typeface="Arial" panose="020B0604020202020204" pitchFamily="34" charset="0"/>
              <a:buChar char="•"/>
            </a:pPr>
            <a:r>
              <a:rPr lang="zh-CN" altLang="en-US" dirty="0">
                <a:latin typeface="阿里妈妈东方大楷" pitchFamily="2" charset="-122"/>
                <a:ea typeface="阿里妈妈东方大楷" pitchFamily="2" charset="-122"/>
              </a:rPr>
              <a:t>热力图功能让用户感知笔记创建的频率和成就感</a:t>
            </a:r>
            <a:endParaRPr lang="en-US" altLang="zh-CN" dirty="0">
              <a:latin typeface="阿里妈妈东方大楷" pitchFamily="2" charset="-122"/>
              <a:ea typeface="阿里妈妈东方大楷" pitchFamily="2" charset="-122"/>
            </a:endParaRPr>
          </a:p>
          <a:p>
            <a:pPr marL="285750" indent="-285750">
              <a:spcAft>
                <a:spcPts val="1000"/>
              </a:spcAft>
              <a:buFont typeface="Arial" panose="020B0604020202020204" pitchFamily="34" charset="0"/>
              <a:buChar char="•"/>
            </a:pPr>
            <a:r>
              <a:rPr lang="zh-CN" altLang="en-US" dirty="0">
                <a:latin typeface="阿里妈妈东方大楷" pitchFamily="2" charset="-122"/>
                <a:ea typeface="阿里妈妈东方大楷" pitchFamily="2" charset="-122"/>
              </a:rPr>
              <a:t>明暗切换</a:t>
            </a:r>
            <a:endParaRPr lang="en-US" altLang="zh-CN" dirty="0">
              <a:latin typeface="阿里妈妈东方大楷" pitchFamily="2" charset="-122"/>
              <a:ea typeface="阿里妈妈东方大楷" pitchFamily="2" charset="-122"/>
            </a:endParaRPr>
          </a:p>
          <a:p>
            <a:pPr marL="285750" indent="-285750">
              <a:spcAft>
                <a:spcPts val="1000"/>
              </a:spcAft>
              <a:buFont typeface="Arial" panose="020B0604020202020204" pitchFamily="34" charset="0"/>
              <a:buChar char="•"/>
            </a:pPr>
            <a:endParaRPr lang="zh-CN" altLang="en-US" dirty="0">
              <a:latin typeface="阿里妈妈东方大楷" pitchFamily="2" charset="-122"/>
              <a:ea typeface="阿里妈妈东方大楷" pitchFamily="2" charset="-122"/>
            </a:endParaRPr>
          </a:p>
        </p:txBody>
      </p:sp>
      <p:sp>
        <p:nvSpPr>
          <p:cNvPr id="3" name="文本框 2">
            <a:extLst>
              <a:ext uri="{FF2B5EF4-FFF2-40B4-BE49-F238E27FC236}">
                <a16:creationId xmlns:a16="http://schemas.microsoft.com/office/drawing/2014/main" id="{139E6B8B-FEBF-44BC-A96F-9E3F67333F11}"/>
              </a:ext>
            </a:extLst>
          </p:cNvPr>
          <p:cNvSpPr txBox="1"/>
          <p:nvPr/>
        </p:nvSpPr>
        <p:spPr>
          <a:xfrm>
            <a:off x="386254" y="77022"/>
            <a:ext cx="2569780" cy="400110"/>
          </a:xfrm>
          <a:prstGeom prst="rect">
            <a:avLst/>
          </a:prstGeom>
          <a:noFill/>
        </p:spPr>
        <p:txBody>
          <a:bodyPr wrap="square" rtlCol="0">
            <a:spAutoFit/>
          </a:bodyPr>
          <a:lstStyle/>
          <a:p>
            <a:r>
              <a:rPr lang="en-US" altLang="zh-CN" sz="2000" dirty="0">
                <a:solidFill>
                  <a:schemeClr val="bg2"/>
                </a:solidFill>
                <a:latin typeface="阿里妈妈刀隶体" pitchFamily="2" charset="-122"/>
                <a:ea typeface="阿里妈妈刀隶体" pitchFamily="2" charset="-122"/>
              </a:rPr>
              <a:t>01 </a:t>
            </a:r>
            <a:r>
              <a:rPr lang="zh-CN" altLang="en-US" sz="2000" dirty="0">
                <a:solidFill>
                  <a:schemeClr val="bg2"/>
                </a:solidFill>
                <a:latin typeface="阿里妈妈刀隶体" pitchFamily="2" charset="-122"/>
                <a:ea typeface="阿里妈妈刀隶体" pitchFamily="2" charset="-122"/>
              </a:rPr>
              <a:t>产品基础介绍</a:t>
            </a:r>
          </a:p>
        </p:txBody>
      </p:sp>
    </p:spTree>
    <p:extLst>
      <p:ext uri="{BB962C8B-B14F-4D97-AF65-F5344CB8AC3E}">
        <p14:creationId xmlns:p14="http://schemas.microsoft.com/office/powerpoint/2010/main" val="27742097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latin typeface="阿里妈妈东方大楷" pitchFamily="2" charset="-122"/>
                <a:ea typeface="阿里妈妈东方大楷" pitchFamily="2" charset="-122"/>
              </a:rPr>
              <a:t>技术栈</a:t>
            </a:r>
            <a:endParaRPr dirty="0">
              <a:latin typeface="阿里妈妈东方大楷" pitchFamily="2" charset="-122"/>
              <a:ea typeface="阿里妈妈东方大楷" pitchFamily="2" charset="-122"/>
            </a:endParaRPr>
          </a:p>
        </p:txBody>
      </p:sp>
      <p:sp>
        <p:nvSpPr>
          <p:cNvPr id="336" name="Google Shape;336;p33"/>
          <p:cNvSpPr/>
          <p:nvPr/>
        </p:nvSpPr>
        <p:spPr>
          <a:xfrm rot="-431286">
            <a:off x="8446703" y="4521831"/>
            <a:ext cx="340000" cy="276056"/>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solidFill>
                  <a:schemeClr val="lt1"/>
                </a:solidFill>
                <a:latin typeface="Baloo"/>
              </a:rPr>
              <a:t>-3</a:t>
            </a:r>
          </a:p>
        </p:txBody>
      </p:sp>
      <p:sp>
        <p:nvSpPr>
          <p:cNvPr id="337" name="Google Shape;337;p33"/>
          <p:cNvSpPr/>
          <p:nvPr/>
        </p:nvSpPr>
        <p:spPr>
          <a:xfrm rot="-527535">
            <a:off x="620745" y="2002479"/>
            <a:ext cx="363760" cy="276055"/>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solidFill>
                  <a:schemeClr val="lt1"/>
                </a:solidFill>
                <a:latin typeface="Baloo"/>
              </a:rPr>
              <a:t>-9</a:t>
            </a:r>
          </a:p>
        </p:txBody>
      </p:sp>
      <p:grpSp>
        <p:nvGrpSpPr>
          <p:cNvPr id="338" name="Google Shape;338;p33"/>
          <p:cNvGrpSpPr/>
          <p:nvPr/>
        </p:nvGrpSpPr>
        <p:grpSpPr>
          <a:xfrm>
            <a:off x="-687250" y="4217000"/>
            <a:ext cx="2420497" cy="1277990"/>
            <a:chOff x="-687250" y="4217000"/>
            <a:chExt cx="2420497" cy="1277990"/>
          </a:xfrm>
        </p:grpSpPr>
        <p:sp>
          <p:nvSpPr>
            <p:cNvPr id="339" name="Google Shape;339;p33"/>
            <p:cNvSpPr/>
            <p:nvPr/>
          </p:nvSpPr>
          <p:spPr>
            <a:xfrm>
              <a:off x="-687250" y="4217000"/>
              <a:ext cx="2420497" cy="1277990"/>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3"/>
            <p:cNvSpPr/>
            <p:nvPr/>
          </p:nvSpPr>
          <p:spPr>
            <a:xfrm>
              <a:off x="1336250" y="4273350"/>
              <a:ext cx="228254" cy="228296"/>
            </a:xfrm>
            <a:custGeom>
              <a:avLst/>
              <a:gdLst/>
              <a:ahLst/>
              <a:cxnLst/>
              <a:rect l="l" t="t" r="r" b="b"/>
              <a:pathLst>
                <a:path w="3719" h="3720" fill="none" extrusionOk="0">
                  <a:moveTo>
                    <a:pt x="0" y="1867"/>
                  </a:moveTo>
                  <a:cubicBezTo>
                    <a:pt x="1195" y="2226"/>
                    <a:pt x="1494" y="2509"/>
                    <a:pt x="1852" y="3719"/>
                  </a:cubicBezTo>
                  <a:cubicBezTo>
                    <a:pt x="2211" y="2509"/>
                    <a:pt x="2509" y="2226"/>
                    <a:pt x="3719" y="1867"/>
                  </a:cubicBezTo>
                  <a:cubicBezTo>
                    <a:pt x="2509" y="1494"/>
                    <a:pt x="2211" y="1210"/>
                    <a:pt x="1852" y="0"/>
                  </a:cubicBezTo>
                  <a:cubicBezTo>
                    <a:pt x="1494" y="1210"/>
                    <a:pt x="1195" y="1494"/>
                    <a:pt x="0" y="1867"/>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 name="Google Shape;341;p33"/>
          <p:cNvGrpSpPr/>
          <p:nvPr/>
        </p:nvGrpSpPr>
        <p:grpSpPr>
          <a:xfrm>
            <a:off x="8091750" y="1343937"/>
            <a:ext cx="664502" cy="387413"/>
            <a:chOff x="8091750" y="1343937"/>
            <a:chExt cx="664502" cy="387413"/>
          </a:xfrm>
        </p:grpSpPr>
        <p:sp>
          <p:nvSpPr>
            <p:cNvPr id="342" name="Google Shape;342;p33"/>
            <p:cNvSpPr/>
            <p:nvPr/>
          </p:nvSpPr>
          <p:spPr>
            <a:xfrm flipH="1">
              <a:off x="8091750" y="1343937"/>
              <a:ext cx="664502" cy="66826"/>
            </a:xfrm>
            <a:custGeom>
              <a:avLst/>
              <a:gdLst/>
              <a:ahLst/>
              <a:cxnLst/>
              <a:rect l="l" t="t" r="r" b="b"/>
              <a:pathLst>
                <a:path w="7289" h="733" fill="none" extrusionOk="0">
                  <a:moveTo>
                    <a:pt x="0" y="1"/>
                  </a:moveTo>
                  <a:cubicBezTo>
                    <a:pt x="732" y="1"/>
                    <a:pt x="732" y="733"/>
                    <a:pt x="1464" y="733"/>
                  </a:cubicBezTo>
                  <a:cubicBezTo>
                    <a:pt x="2196" y="733"/>
                    <a:pt x="2196" y="1"/>
                    <a:pt x="2913" y="1"/>
                  </a:cubicBezTo>
                  <a:cubicBezTo>
                    <a:pt x="3644" y="1"/>
                    <a:pt x="3644" y="733"/>
                    <a:pt x="4376" y="733"/>
                  </a:cubicBezTo>
                  <a:cubicBezTo>
                    <a:pt x="5108" y="733"/>
                    <a:pt x="5108" y="1"/>
                    <a:pt x="5840" y="1"/>
                  </a:cubicBezTo>
                  <a:cubicBezTo>
                    <a:pt x="6557" y="1"/>
                    <a:pt x="6572" y="733"/>
                    <a:pt x="7289" y="733"/>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3"/>
            <p:cNvSpPr/>
            <p:nvPr/>
          </p:nvSpPr>
          <p:spPr>
            <a:xfrm>
              <a:off x="8350050" y="1583450"/>
              <a:ext cx="147900" cy="14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
        <p:nvSpPr>
          <p:cNvPr id="3" name="Google Shape;287;p31">
            <a:extLst>
              <a:ext uri="{FF2B5EF4-FFF2-40B4-BE49-F238E27FC236}">
                <a16:creationId xmlns:a16="http://schemas.microsoft.com/office/drawing/2014/main" id="{8D5365E8-3A44-71A7-0499-4EA8BAA47AF8}"/>
              </a:ext>
            </a:extLst>
          </p:cNvPr>
          <p:cNvSpPr txBox="1">
            <a:spLocks/>
          </p:cNvSpPr>
          <p:nvPr/>
        </p:nvSpPr>
        <p:spPr>
          <a:xfrm>
            <a:off x="719999" y="1385729"/>
            <a:ext cx="7541131" cy="14530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Aft>
                <a:spcPts val="1000"/>
              </a:spcAft>
              <a:buFont typeface="Arial" panose="020B0604020202020204" pitchFamily="34" charset="0"/>
              <a:buChar char="•"/>
            </a:pPr>
            <a:r>
              <a:rPr lang="en-US" altLang="zh-CN" dirty="0">
                <a:latin typeface="阿里妈妈东方大楷" pitchFamily="2" charset="-122"/>
                <a:ea typeface="阿里妈妈东方大楷" pitchFamily="2" charset="-122"/>
              </a:rPr>
              <a:t>Flask</a:t>
            </a:r>
            <a:r>
              <a:rPr lang="zh-CN" altLang="en-US" dirty="0">
                <a:latin typeface="阿里妈妈东方大楷" pitchFamily="2" charset="-122"/>
                <a:ea typeface="阿里妈妈东方大楷" pitchFamily="2" charset="-122"/>
              </a:rPr>
              <a:t>框架：确保服务的稳定性和响应速度</a:t>
            </a:r>
            <a:endParaRPr lang="en-US" altLang="zh-CN" dirty="0">
              <a:latin typeface="阿里妈妈东方大楷" pitchFamily="2" charset="-122"/>
              <a:ea typeface="阿里妈妈东方大楷" pitchFamily="2" charset="-122"/>
            </a:endParaRPr>
          </a:p>
          <a:p>
            <a:pPr marL="285750" indent="-285750">
              <a:spcAft>
                <a:spcPts val="1000"/>
              </a:spcAft>
              <a:buFont typeface="Arial" panose="020B0604020202020204" pitchFamily="34" charset="0"/>
              <a:buChar char="•"/>
            </a:pPr>
            <a:r>
              <a:rPr lang="en-US" altLang="zh-CN" dirty="0">
                <a:latin typeface="阿里妈妈东方大楷" pitchFamily="2" charset="-122"/>
                <a:ea typeface="阿里妈妈东方大楷" pitchFamily="2" charset="-122"/>
              </a:rPr>
              <a:t>Vue</a:t>
            </a:r>
            <a:r>
              <a:rPr lang="zh-CN" altLang="en-US" dirty="0">
                <a:latin typeface="阿里妈妈东方大楷" pitchFamily="2" charset="-122"/>
                <a:ea typeface="阿里妈妈东方大楷" pitchFamily="2" charset="-122"/>
              </a:rPr>
              <a:t>框架：提供优秀的交互体验</a:t>
            </a:r>
            <a:endParaRPr lang="en-US" altLang="zh-CN" dirty="0">
              <a:latin typeface="阿里妈妈东方大楷" pitchFamily="2" charset="-122"/>
              <a:ea typeface="阿里妈妈东方大楷" pitchFamily="2" charset="-122"/>
            </a:endParaRPr>
          </a:p>
          <a:p>
            <a:pPr marL="285750" indent="-285750">
              <a:spcAft>
                <a:spcPts val="1000"/>
              </a:spcAft>
              <a:buFont typeface="Arial" panose="020B0604020202020204" pitchFamily="34" charset="0"/>
              <a:buChar char="•"/>
            </a:pPr>
            <a:r>
              <a:rPr lang="en-US" altLang="zh-CN" dirty="0">
                <a:latin typeface="阿里妈妈东方大楷" pitchFamily="2" charset="-122"/>
                <a:ea typeface="阿里妈妈东方大楷" pitchFamily="2" charset="-122"/>
              </a:rPr>
              <a:t>MongoDB</a:t>
            </a:r>
            <a:r>
              <a:rPr lang="zh-CN" altLang="en-US" dirty="0">
                <a:latin typeface="阿里妈妈东方大楷" pitchFamily="2" charset="-122"/>
                <a:ea typeface="阿里妈妈东方大楷" pitchFamily="2" charset="-122"/>
              </a:rPr>
              <a:t>：保证数据的稳定可靠</a:t>
            </a:r>
          </a:p>
          <a:p>
            <a:pPr marL="285750" indent="-285750">
              <a:spcAft>
                <a:spcPts val="1000"/>
              </a:spcAft>
              <a:buFont typeface="Arial" panose="020B0604020202020204" pitchFamily="34" charset="0"/>
              <a:buChar char="•"/>
            </a:pPr>
            <a:r>
              <a:rPr lang="en-US" altLang="zh-CN" dirty="0" err="1">
                <a:latin typeface="阿里妈妈东方大楷" pitchFamily="2" charset="-122"/>
                <a:ea typeface="阿里妈妈东方大楷" pitchFamily="2" charset="-122"/>
              </a:rPr>
              <a:t>Axios</a:t>
            </a:r>
            <a:endParaRPr lang="en-US" altLang="zh-CN" dirty="0">
              <a:latin typeface="阿里妈妈东方大楷" pitchFamily="2" charset="-122"/>
              <a:ea typeface="阿里妈妈东方大楷" pitchFamily="2" charset="-122"/>
            </a:endParaRPr>
          </a:p>
        </p:txBody>
      </p:sp>
      <p:sp>
        <p:nvSpPr>
          <p:cNvPr id="2" name="文本框 1">
            <a:extLst>
              <a:ext uri="{FF2B5EF4-FFF2-40B4-BE49-F238E27FC236}">
                <a16:creationId xmlns:a16="http://schemas.microsoft.com/office/drawing/2014/main" id="{2F040816-3B8E-818E-3246-C5F9F47D1F7D}"/>
              </a:ext>
            </a:extLst>
          </p:cNvPr>
          <p:cNvSpPr txBox="1"/>
          <p:nvPr/>
        </p:nvSpPr>
        <p:spPr>
          <a:xfrm>
            <a:off x="386254" y="77022"/>
            <a:ext cx="2569780" cy="400110"/>
          </a:xfrm>
          <a:prstGeom prst="rect">
            <a:avLst/>
          </a:prstGeom>
          <a:noFill/>
        </p:spPr>
        <p:txBody>
          <a:bodyPr wrap="square" rtlCol="0">
            <a:spAutoFit/>
          </a:bodyPr>
          <a:lstStyle/>
          <a:p>
            <a:r>
              <a:rPr lang="en-US" altLang="zh-CN" sz="2000" dirty="0">
                <a:solidFill>
                  <a:schemeClr val="bg2"/>
                </a:solidFill>
                <a:latin typeface="阿里妈妈刀隶体" pitchFamily="2" charset="-122"/>
                <a:ea typeface="阿里妈妈刀隶体" pitchFamily="2" charset="-122"/>
              </a:rPr>
              <a:t>01 </a:t>
            </a:r>
            <a:r>
              <a:rPr lang="zh-CN" altLang="en-US" sz="2000" dirty="0">
                <a:solidFill>
                  <a:schemeClr val="bg2"/>
                </a:solidFill>
                <a:latin typeface="阿里妈妈刀隶体" pitchFamily="2" charset="-122"/>
                <a:ea typeface="阿里妈妈刀隶体" pitchFamily="2" charset="-122"/>
              </a:rPr>
              <a:t>产品基础介绍</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4"/>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latin typeface="阿里妈妈东方大楷" pitchFamily="2" charset="-122"/>
                <a:ea typeface="阿里妈妈东方大楷" pitchFamily="2" charset="-122"/>
              </a:rPr>
              <a:t>源码地址及网站</a:t>
            </a:r>
            <a:endParaRPr dirty="0">
              <a:latin typeface="阿里妈妈东方大楷" pitchFamily="2" charset="-122"/>
              <a:ea typeface="阿里妈妈东方大楷" pitchFamily="2" charset="-122"/>
            </a:endParaRPr>
          </a:p>
        </p:txBody>
      </p:sp>
      <p:sp>
        <p:nvSpPr>
          <p:cNvPr id="349" name="Google Shape;349;p34"/>
          <p:cNvSpPr txBox="1">
            <a:spLocks noGrp="1"/>
          </p:cNvSpPr>
          <p:nvPr>
            <p:ph type="subTitle" idx="1"/>
          </p:nvPr>
        </p:nvSpPr>
        <p:spPr>
          <a:xfrm>
            <a:off x="1224675" y="1728150"/>
            <a:ext cx="6246500" cy="1687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dirty="0" err="1">
                <a:hlinkClick r:id="rId3"/>
              </a:rPr>
              <a:t>G</a:t>
            </a:r>
            <a:r>
              <a:rPr lang="en-US" altLang="zh-CN" dirty="0" err="1">
                <a:hlinkClick r:id="rId3"/>
              </a:rPr>
              <a:t>ithub</a:t>
            </a:r>
            <a:r>
              <a:rPr lang="zh-CN" altLang="en-US" dirty="0">
                <a:hlinkClick r:id="rId3"/>
              </a:rPr>
              <a:t>：</a:t>
            </a:r>
            <a:r>
              <a:rPr lang="en-US" dirty="0">
                <a:hlinkClick r:id="rId3"/>
              </a:rPr>
              <a:t>https://github.com/Zhong0118/RichEditor</a:t>
            </a:r>
            <a:endParaRPr lang="en-US" dirty="0"/>
          </a:p>
          <a:p>
            <a:pPr marL="457200" lvl="0" indent="-317500" algn="l" rtl="0">
              <a:spcBef>
                <a:spcPts val="0"/>
              </a:spcBef>
              <a:spcAft>
                <a:spcPts val="0"/>
              </a:spcAft>
              <a:buSzPts val="1400"/>
              <a:buChar char="●"/>
            </a:pPr>
            <a:r>
              <a:rPr lang="en" dirty="0"/>
              <a:t>W</a:t>
            </a:r>
            <a:r>
              <a:rPr lang="en-US" altLang="zh-CN" dirty="0" err="1"/>
              <a:t>eb</a:t>
            </a:r>
            <a:r>
              <a:rPr lang="zh-CN" altLang="en-US" dirty="0"/>
              <a:t>：</a:t>
            </a:r>
            <a:r>
              <a:rPr lang="en-US" altLang="zh-CN" dirty="0"/>
              <a:t> </a:t>
            </a:r>
            <a:r>
              <a:rPr lang="en-US" altLang="zh-CN" dirty="0">
                <a:hlinkClick r:id="rId4"/>
              </a:rPr>
              <a:t>http://110.42.192.232/</a:t>
            </a:r>
            <a:endParaRPr lang="en-US" altLang="zh-CN" dirty="0"/>
          </a:p>
          <a:p>
            <a:pPr marL="457200" lvl="0" indent="-317500" algn="l" rtl="0">
              <a:spcBef>
                <a:spcPts val="0"/>
              </a:spcBef>
              <a:spcAft>
                <a:spcPts val="0"/>
              </a:spcAft>
              <a:buSzPts val="1400"/>
              <a:buChar char="●"/>
            </a:pPr>
            <a:r>
              <a:rPr lang="zh-CN" altLang="en-US" dirty="0">
                <a:latin typeface="阿里妈妈东方大楷" pitchFamily="2" charset="-122"/>
                <a:ea typeface="阿里妈妈东方大楷" pitchFamily="2" charset="-122"/>
              </a:rPr>
              <a:t>用户登录</a:t>
            </a:r>
            <a:r>
              <a:rPr lang="en-US" altLang="zh-CN" dirty="0">
                <a:latin typeface="阿里妈妈东方大楷" pitchFamily="2" charset="-122"/>
                <a:ea typeface="阿里妈妈东方大楷" pitchFamily="2" charset="-122"/>
              </a:rPr>
              <a:t>1</a:t>
            </a:r>
            <a:r>
              <a:rPr lang="zh-CN" altLang="en-US" dirty="0">
                <a:latin typeface="阿里妈妈东方大楷" pitchFamily="2" charset="-122"/>
                <a:ea typeface="阿里妈妈东方大楷" pitchFamily="2" charset="-122"/>
              </a:rPr>
              <a:t>：</a:t>
            </a:r>
            <a:r>
              <a:rPr lang="en-US" altLang="zh-CN" dirty="0">
                <a:latin typeface="阿里妈妈东方大楷" pitchFamily="2" charset="-122"/>
                <a:ea typeface="阿里妈妈东方大楷" pitchFamily="2" charset="-122"/>
              </a:rPr>
              <a:t>user1  123456</a:t>
            </a:r>
          </a:p>
          <a:p>
            <a:pPr marL="457200" lvl="0" indent="-317500" algn="l" rtl="0">
              <a:spcBef>
                <a:spcPts val="0"/>
              </a:spcBef>
              <a:spcAft>
                <a:spcPts val="0"/>
              </a:spcAft>
              <a:buSzPts val="1400"/>
              <a:buChar char="●"/>
            </a:pPr>
            <a:r>
              <a:rPr lang="zh-CN" altLang="en-US" dirty="0">
                <a:latin typeface="阿里妈妈东方大楷" pitchFamily="2" charset="-122"/>
                <a:ea typeface="阿里妈妈东方大楷" pitchFamily="2" charset="-122"/>
              </a:rPr>
              <a:t>用户登录</a:t>
            </a:r>
            <a:r>
              <a:rPr lang="en-US" altLang="zh-CN" dirty="0">
                <a:latin typeface="阿里妈妈东方大楷" pitchFamily="2" charset="-122"/>
                <a:ea typeface="阿里妈妈东方大楷" pitchFamily="2" charset="-122"/>
              </a:rPr>
              <a:t>2</a:t>
            </a:r>
            <a:r>
              <a:rPr lang="zh-CN" altLang="en-US" dirty="0">
                <a:latin typeface="阿里妈妈东方大楷" pitchFamily="2" charset="-122"/>
                <a:ea typeface="阿里妈妈东方大楷" pitchFamily="2" charset="-122"/>
              </a:rPr>
              <a:t>：</a:t>
            </a:r>
            <a:r>
              <a:rPr lang="en-US" altLang="zh-CN" dirty="0">
                <a:latin typeface="阿里妈妈东方大楷" pitchFamily="2" charset="-122"/>
                <a:ea typeface="阿里妈妈东方大楷" pitchFamily="2" charset="-122"/>
              </a:rPr>
              <a:t>user2 123456</a:t>
            </a:r>
            <a:endParaRPr dirty="0">
              <a:latin typeface="阿里妈妈东方大楷" pitchFamily="2" charset="-122"/>
              <a:ea typeface="阿里妈妈东方大楷" pitchFamily="2" charset="-122"/>
            </a:endParaRPr>
          </a:p>
        </p:txBody>
      </p:sp>
      <p:grpSp>
        <p:nvGrpSpPr>
          <p:cNvPr id="350" name="Google Shape;350;p34"/>
          <p:cNvGrpSpPr/>
          <p:nvPr/>
        </p:nvGrpSpPr>
        <p:grpSpPr>
          <a:xfrm rot="697666">
            <a:off x="6062396" y="3143186"/>
            <a:ext cx="2349307" cy="1633352"/>
            <a:chOff x="4014025" y="3796700"/>
            <a:chExt cx="1114925" cy="775150"/>
          </a:xfrm>
        </p:grpSpPr>
        <p:sp>
          <p:nvSpPr>
            <p:cNvPr id="351" name="Google Shape;351;p34"/>
            <p:cNvSpPr/>
            <p:nvPr/>
          </p:nvSpPr>
          <p:spPr>
            <a:xfrm>
              <a:off x="4715600" y="4046850"/>
              <a:ext cx="58275" cy="150500"/>
            </a:xfrm>
            <a:custGeom>
              <a:avLst/>
              <a:gdLst/>
              <a:ahLst/>
              <a:cxnLst/>
              <a:rect l="l" t="t" r="r" b="b"/>
              <a:pathLst>
                <a:path w="2331" h="6020" fill="none" extrusionOk="0">
                  <a:moveTo>
                    <a:pt x="2077" y="1"/>
                  </a:moveTo>
                  <a:cubicBezTo>
                    <a:pt x="2331" y="2181"/>
                    <a:pt x="1539" y="4451"/>
                    <a:pt x="1" y="6019"/>
                  </a:cubicBezTo>
                </a:path>
              </a:pathLst>
            </a:custGeom>
            <a:noFill/>
            <a:ln w="93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4"/>
            <p:cNvSpPr/>
            <p:nvPr/>
          </p:nvSpPr>
          <p:spPr>
            <a:xfrm>
              <a:off x="4014025" y="3973675"/>
              <a:ext cx="1114925" cy="598175"/>
            </a:xfrm>
            <a:custGeom>
              <a:avLst/>
              <a:gdLst/>
              <a:ahLst/>
              <a:cxnLst/>
              <a:rect l="l" t="t" r="r" b="b"/>
              <a:pathLst>
                <a:path w="44597" h="23927" extrusionOk="0">
                  <a:moveTo>
                    <a:pt x="29348" y="0"/>
                  </a:moveTo>
                  <a:lnTo>
                    <a:pt x="2241" y="14368"/>
                  </a:lnTo>
                  <a:lnTo>
                    <a:pt x="1" y="15831"/>
                  </a:lnTo>
                  <a:lnTo>
                    <a:pt x="14249" y="23926"/>
                  </a:lnTo>
                  <a:lnTo>
                    <a:pt x="44597" y="7274"/>
                  </a:lnTo>
                  <a:lnTo>
                    <a:pt x="293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4"/>
            <p:cNvSpPr/>
            <p:nvPr/>
          </p:nvSpPr>
          <p:spPr>
            <a:xfrm>
              <a:off x="4023375" y="4098300"/>
              <a:ext cx="705325" cy="310000"/>
            </a:xfrm>
            <a:custGeom>
              <a:avLst/>
              <a:gdLst/>
              <a:ahLst/>
              <a:cxnLst/>
              <a:rect l="l" t="t" r="r" b="b"/>
              <a:pathLst>
                <a:path w="28213" h="12400" extrusionOk="0">
                  <a:moveTo>
                    <a:pt x="14292" y="1"/>
                  </a:moveTo>
                  <a:cubicBezTo>
                    <a:pt x="13997" y="1"/>
                    <a:pt x="13697" y="15"/>
                    <a:pt x="13397" y="48"/>
                  </a:cubicBezTo>
                  <a:cubicBezTo>
                    <a:pt x="10544" y="362"/>
                    <a:pt x="8991" y="1587"/>
                    <a:pt x="5347" y="3230"/>
                  </a:cubicBezTo>
                  <a:cubicBezTo>
                    <a:pt x="4137" y="3767"/>
                    <a:pt x="2330" y="4529"/>
                    <a:pt x="0" y="5276"/>
                  </a:cubicBezTo>
                  <a:cubicBezTo>
                    <a:pt x="4197" y="7650"/>
                    <a:pt x="8394" y="10025"/>
                    <a:pt x="12590" y="12400"/>
                  </a:cubicBezTo>
                  <a:cubicBezTo>
                    <a:pt x="14084" y="11235"/>
                    <a:pt x="16742" y="9472"/>
                    <a:pt x="20476" y="8472"/>
                  </a:cubicBezTo>
                  <a:cubicBezTo>
                    <a:pt x="22586" y="7910"/>
                    <a:pt x="24508" y="7738"/>
                    <a:pt x="26082" y="7738"/>
                  </a:cubicBezTo>
                  <a:cubicBezTo>
                    <a:pt x="26891" y="7738"/>
                    <a:pt x="27609" y="7784"/>
                    <a:pt x="28212" y="7845"/>
                  </a:cubicBezTo>
                  <a:cubicBezTo>
                    <a:pt x="24538" y="5306"/>
                    <a:pt x="21133" y="2946"/>
                    <a:pt x="17459" y="407"/>
                  </a:cubicBezTo>
                  <a:cubicBezTo>
                    <a:pt x="16778" y="273"/>
                    <a:pt x="15583" y="1"/>
                    <a:pt x="142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4"/>
            <p:cNvSpPr/>
            <p:nvPr/>
          </p:nvSpPr>
          <p:spPr>
            <a:xfrm>
              <a:off x="4449775" y="3796700"/>
              <a:ext cx="592175" cy="502575"/>
            </a:xfrm>
            <a:custGeom>
              <a:avLst/>
              <a:gdLst/>
              <a:ahLst/>
              <a:cxnLst/>
              <a:rect l="l" t="t" r="r" b="b"/>
              <a:pathLst>
                <a:path w="23687" h="20103" extrusionOk="0">
                  <a:moveTo>
                    <a:pt x="9021" y="0"/>
                  </a:moveTo>
                  <a:cubicBezTo>
                    <a:pt x="8154" y="1524"/>
                    <a:pt x="7139" y="2793"/>
                    <a:pt x="6064" y="3839"/>
                  </a:cubicBezTo>
                  <a:cubicBezTo>
                    <a:pt x="3510" y="6288"/>
                    <a:pt x="1449" y="6691"/>
                    <a:pt x="553" y="8872"/>
                  </a:cubicBezTo>
                  <a:cubicBezTo>
                    <a:pt x="0" y="10231"/>
                    <a:pt x="179" y="11590"/>
                    <a:pt x="403" y="12471"/>
                  </a:cubicBezTo>
                  <a:lnTo>
                    <a:pt x="403" y="12486"/>
                  </a:lnTo>
                  <a:cubicBezTo>
                    <a:pt x="3988" y="14950"/>
                    <a:pt x="7617" y="17638"/>
                    <a:pt x="11201" y="20103"/>
                  </a:cubicBezTo>
                  <a:cubicBezTo>
                    <a:pt x="11799" y="18385"/>
                    <a:pt x="13023" y="15294"/>
                    <a:pt x="15652" y="12486"/>
                  </a:cubicBezTo>
                  <a:cubicBezTo>
                    <a:pt x="18654" y="9305"/>
                    <a:pt x="21924" y="7856"/>
                    <a:pt x="23687" y="7199"/>
                  </a:cubicBezTo>
                  <a:cubicBezTo>
                    <a:pt x="18788" y="4809"/>
                    <a:pt x="13904" y="2405"/>
                    <a:pt x="90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4"/>
            <p:cNvSpPr/>
            <p:nvPr/>
          </p:nvSpPr>
          <p:spPr>
            <a:xfrm>
              <a:off x="4067425" y="4302250"/>
              <a:ext cx="321500" cy="221425"/>
            </a:xfrm>
            <a:custGeom>
              <a:avLst/>
              <a:gdLst/>
              <a:ahLst/>
              <a:cxnLst/>
              <a:rect l="l" t="t" r="r" b="b"/>
              <a:pathLst>
                <a:path w="12860" h="8857" extrusionOk="0">
                  <a:moveTo>
                    <a:pt x="210" y="0"/>
                  </a:moveTo>
                  <a:lnTo>
                    <a:pt x="1" y="2375"/>
                  </a:lnTo>
                  <a:lnTo>
                    <a:pt x="12860" y="8857"/>
                  </a:lnTo>
                  <a:lnTo>
                    <a:pt x="12128" y="5929"/>
                  </a:lnTo>
                  <a:lnTo>
                    <a:pt x="2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4"/>
            <p:cNvSpPr/>
            <p:nvPr/>
          </p:nvSpPr>
          <p:spPr>
            <a:xfrm>
              <a:off x="4370975" y="4299250"/>
              <a:ext cx="369675" cy="224425"/>
            </a:xfrm>
            <a:custGeom>
              <a:avLst/>
              <a:gdLst/>
              <a:ahLst/>
              <a:cxnLst/>
              <a:rect l="l" t="t" r="r" b="b"/>
              <a:pathLst>
                <a:path w="14787" h="8977" extrusionOk="0">
                  <a:moveTo>
                    <a:pt x="14353" y="1"/>
                  </a:moveTo>
                  <a:cubicBezTo>
                    <a:pt x="14353" y="1"/>
                    <a:pt x="6811" y="1225"/>
                    <a:pt x="1" y="6049"/>
                  </a:cubicBezTo>
                  <a:lnTo>
                    <a:pt x="718" y="8977"/>
                  </a:lnTo>
                  <a:lnTo>
                    <a:pt x="14786" y="1748"/>
                  </a:lnTo>
                  <a:lnTo>
                    <a:pt x="1435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4"/>
            <p:cNvSpPr/>
            <p:nvPr/>
          </p:nvSpPr>
          <p:spPr>
            <a:xfrm>
              <a:off x="4072650" y="4124150"/>
              <a:ext cx="657175" cy="326350"/>
            </a:xfrm>
            <a:custGeom>
              <a:avLst/>
              <a:gdLst/>
              <a:ahLst/>
              <a:cxnLst/>
              <a:rect l="l" t="t" r="r" b="b"/>
              <a:pathLst>
                <a:path w="26287" h="13054" extrusionOk="0">
                  <a:moveTo>
                    <a:pt x="16653" y="0"/>
                  </a:moveTo>
                  <a:lnTo>
                    <a:pt x="1" y="7124"/>
                  </a:lnTo>
                  <a:lnTo>
                    <a:pt x="11919" y="13053"/>
                  </a:lnTo>
                  <a:lnTo>
                    <a:pt x="26286" y="7005"/>
                  </a:lnTo>
                  <a:lnTo>
                    <a:pt x="166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4"/>
            <p:cNvSpPr/>
            <p:nvPr/>
          </p:nvSpPr>
          <p:spPr>
            <a:xfrm>
              <a:off x="4729800" y="4103225"/>
              <a:ext cx="362925" cy="239375"/>
            </a:xfrm>
            <a:custGeom>
              <a:avLst/>
              <a:gdLst/>
              <a:ahLst/>
              <a:cxnLst/>
              <a:rect l="l" t="t" r="r" b="b"/>
              <a:pathLst>
                <a:path w="14517" h="9575" extrusionOk="0">
                  <a:moveTo>
                    <a:pt x="13725" y="1"/>
                  </a:moveTo>
                  <a:cubicBezTo>
                    <a:pt x="13725" y="1"/>
                    <a:pt x="8722" y="1405"/>
                    <a:pt x="0" y="7842"/>
                  </a:cubicBezTo>
                  <a:lnTo>
                    <a:pt x="433" y="9574"/>
                  </a:lnTo>
                  <a:lnTo>
                    <a:pt x="14517" y="1554"/>
                  </a:lnTo>
                  <a:lnTo>
                    <a:pt x="137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4"/>
            <p:cNvSpPr/>
            <p:nvPr/>
          </p:nvSpPr>
          <p:spPr>
            <a:xfrm>
              <a:off x="4717100" y="4052825"/>
              <a:ext cx="355850" cy="265500"/>
            </a:xfrm>
            <a:custGeom>
              <a:avLst/>
              <a:gdLst/>
              <a:ahLst/>
              <a:cxnLst/>
              <a:rect l="l" t="t" r="r" b="b"/>
              <a:pathLst>
                <a:path w="14234" h="10620" extrusionOk="0">
                  <a:moveTo>
                    <a:pt x="8663" y="1"/>
                  </a:moveTo>
                  <a:lnTo>
                    <a:pt x="0" y="9425"/>
                  </a:lnTo>
                  <a:lnTo>
                    <a:pt x="747" y="10619"/>
                  </a:lnTo>
                  <a:lnTo>
                    <a:pt x="14233" y="2032"/>
                  </a:lnTo>
                  <a:lnTo>
                    <a:pt x="866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4"/>
            <p:cNvSpPr/>
            <p:nvPr/>
          </p:nvSpPr>
          <p:spPr>
            <a:xfrm>
              <a:off x="4699925" y="3986375"/>
              <a:ext cx="373775" cy="312900"/>
            </a:xfrm>
            <a:custGeom>
              <a:avLst/>
              <a:gdLst/>
              <a:ahLst/>
              <a:cxnLst/>
              <a:rect l="l" t="t" r="r" b="b"/>
              <a:pathLst>
                <a:path w="14951" h="12516" extrusionOk="0">
                  <a:moveTo>
                    <a:pt x="9753" y="0"/>
                  </a:moveTo>
                  <a:lnTo>
                    <a:pt x="0" y="9753"/>
                  </a:lnTo>
                  <a:lnTo>
                    <a:pt x="1195" y="12516"/>
                  </a:lnTo>
                  <a:cubicBezTo>
                    <a:pt x="2599" y="10694"/>
                    <a:pt x="4959" y="8110"/>
                    <a:pt x="8528" y="5929"/>
                  </a:cubicBezTo>
                  <a:cubicBezTo>
                    <a:pt x="10918" y="4481"/>
                    <a:pt x="13173" y="3614"/>
                    <a:pt x="14950" y="3092"/>
                  </a:cubicBezTo>
                  <a:cubicBezTo>
                    <a:pt x="14413" y="2539"/>
                    <a:pt x="13636" y="1837"/>
                    <a:pt x="12591" y="1210"/>
                  </a:cubicBezTo>
                  <a:cubicBezTo>
                    <a:pt x="11515" y="568"/>
                    <a:pt x="10515" y="209"/>
                    <a:pt x="97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4"/>
            <p:cNvSpPr/>
            <p:nvPr/>
          </p:nvSpPr>
          <p:spPr>
            <a:xfrm>
              <a:off x="4714850" y="3911700"/>
              <a:ext cx="199050" cy="146375"/>
            </a:xfrm>
            <a:custGeom>
              <a:avLst/>
              <a:gdLst/>
              <a:ahLst/>
              <a:cxnLst/>
              <a:rect l="l" t="t" r="r" b="b"/>
              <a:pathLst>
                <a:path w="7962" h="5855" extrusionOk="0">
                  <a:moveTo>
                    <a:pt x="3720" y="0"/>
                  </a:moveTo>
                  <a:lnTo>
                    <a:pt x="1" y="3181"/>
                  </a:lnTo>
                  <a:lnTo>
                    <a:pt x="4168" y="5855"/>
                  </a:lnTo>
                  <a:lnTo>
                    <a:pt x="7961" y="2405"/>
                  </a:lnTo>
                  <a:lnTo>
                    <a:pt x="37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4"/>
            <p:cNvSpPr/>
            <p:nvPr/>
          </p:nvSpPr>
          <p:spPr>
            <a:xfrm>
              <a:off x="4255225" y="4218975"/>
              <a:ext cx="178125" cy="98600"/>
            </a:xfrm>
            <a:custGeom>
              <a:avLst/>
              <a:gdLst/>
              <a:ahLst/>
              <a:cxnLst/>
              <a:rect l="l" t="t" r="r" b="b"/>
              <a:pathLst>
                <a:path w="7125" h="3944" extrusionOk="0">
                  <a:moveTo>
                    <a:pt x="5168" y="1"/>
                  </a:moveTo>
                  <a:lnTo>
                    <a:pt x="1" y="2659"/>
                  </a:lnTo>
                  <a:lnTo>
                    <a:pt x="2435" y="3943"/>
                  </a:lnTo>
                  <a:lnTo>
                    <a:pt x="7125" y="1345"/>
                  </a:lnTo>
                  <a:lnTo>
                    <a:pt x="51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4"/>
            <p:cNvSpPr/>
            <p:nvPr/>
          </p:nvSpPr>
          <p:spPr>
            <a:xfrm>
              <a:off x="4656600" y="4020700"/>
              <a:ext cx="42225" cy="33400"/>
            </a:xfrm>
            <a:custGeom>
              <a:avLst/>
              <a:gdLst/>
              <a:ahLst/>
              <a:cxnLst/>
              <a:rect l="l" t="t" r="r" b="b"/>
              <a:pathLst>
                <a:path w="1689" h="1336" extrusionOk="0">
                  <a:moveTo>
                    <a:pt x="1463" y="0"/>
                  </a:moveTo>
                  <a:cubicBezTo>
                    <a:pt x="1427" y="0"/>
                    <a:pt x="1392" y="10"/>
                    <a:pt x="1360" y="31"/>
                  </a:cubicBezTo>
                  <a:cubicBezTo>
                    <a:pt x="1061" y="225"/>
                    <a:pt x="763" y="434"/>
                    <a:pt x="494" y="658"/>
                  </a:cubicBezTo>
                  <a:cubicBezTo>
                    <a:pt x="359" y="763"/>
                    <a:pt x="225" y="867"/>
                    <a:pt x="91" y="987"/>
                  </a:cubicBezTo>
                  <a:cubicBezTo>
                    <a:pt x="1" y="1062"/>
                    <a:pt x="1" y="1181"/>
                    <a:pt x="76" y="1271"/>
                  </a:cubicBezTo>
                  <a:cubicBezTo>
                    <a:pt x="110" y="1316"/>
                    <a:pt x="162" y="1336"/>
                    <a:pt x="217" y="1336"/>
                  </a:cubicBezTo>
                  <a:cubicBezTo>
                    <a:pt x="235" y="1336"/>
                    <a:pt x="252" y="1334"/>
                    <a:pt x="270" y="1330"/>
                  </a:cubicBezTo>
                  <a:cubicBezTo>
                    <a:pt x="300" y="1330"/>
                    <a:pt x="330" y="1315"/>
                    <a:pt x="359" y="1286"/>
                  </a:cubicBezTo>
                  <a:cubicBezTo>
                    <a:pt x="479" y="1181"/>
                    <a:pt x="613" y="1077"/>
                    <a:pt x="748" y="972"/>
                  </a:cubicBezTo>
                  <a:cubicBezTo>
                    <a:pt x="1002" y="763"/>
                    <a:pt x="1285" y="554"/>
                    <a:pt x="1569" y="375"/>
                  </a:cubicBezTo>
                  <a:cubicBezTo>
                    <a:pt x="1674" y="315"/>
                    <a:pt x="1689" y="180"/>
                    <a:pt x="1629" y="91"/>
                  </a:cubicBezTo>
                  <a:cubicBezTo>
                    <a:pt x="1590" y="33"/>
                    <a:pt x="1527" y="0"/>
                    <a:pt x="14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4"/>
            <p:cNvSpPr/>
            <p:nvPr/>
          </p:nvSpPr>
          <p:spPr>
            <a:xfrm>
              <a:off x="4600975" y="4060925"/>
              <a:ext cx="49325" cy="68250"/>
            </a:xfrm>
            <a:custGeom>
              <a:avLst/>
              <a:gdLst/>
              <a:ahLst/>
              <a:cxnLst/>
              <a:rect l="l" t="t" r="r" b="b"/>
              <a:pathLst>
                <a:path w="1973" h="2730" extrusionOk="0">
                  <a:moveTo>
                    <a:pt x="1756" y="1"/>
                  </a:moveTo>
                  <a:cubicBezTo>
                    <a:pt x="1699" y="1"/>
                    <a:pt x="1640" y="24"/>
                    <a:pt x="1599" y="65"/>
                  </a:cubicBezTo>
                  <a:cubicBezTo>
                    <a:pt x="404" y="1334"/>
                    <a:pt x="60" y="2425"/>
                    <a:pt x="31" y="2469"/>
                  </a:cubicBezTo>
                  <a:cubicBezTo>
                    <a:pt x="1" y="2574"/>
                    <a:pt x="60" y="2693"/>
                    <a:pt x="165" y="2723"/>
                  </a:cubicBezTo>
                  <a:cubicBezTo>
                    <a:pt x="195" y="2723"/>
                    <a:pt x="218" y="2730"/>
                    <a:pt x="243" y="2730"/>
                  </a:cubicBezTo>
                  <a:cubicBezTo>
                    <a:pt x="256" y="2730"/>
                    <a:pt x="269" y="2728"/>
                    <a:pt x="284" y="2723"/>
                  </a:cubicBezTo>
                  <a:lnTo>
                    <a:pt x="269" y="2723"/>
                  </a:lnTo>
                  <a:cubicBezTo>
                    <a:pt x="344" y="2708"/>
                    <a:pt x="389" y="2664"/>
                    <a:pt x="419" y="2589"/>
                  </a:cubicBezTo>
                  <a:cubicBezTo>
                    <a:pt x="419" y="2574"/>
                    <a:pt x="762" y="1543"/>
                    <a:pt x="1897" y="334"/>
                  </a:cubicBezTo>
                  <a:cubicBezTo>
                    <a:pt x="1972" y="259"/>
                    <a:pt x="1957" y="125"/>
                    <a:pt x="1882" y="50"/>
                  </a:cubicBezTo>
                  <a:cubicBezTo>
                    <a:pt x="1849" y="16"/>
                    <a:pt x="1803" y="1"/>
                    <a:pt x="17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4"/>
            <p:cNvSpPr/>
            <p:nvPr/>
          </p:nvSpPr>
          <p:spPr>
            <a:xfrm>
              <a:off x="4617775" y="4041225"/>
              <a:ext cx="97850" cy="108325"/>
            </a:xfrm>
            <a:custGeom>
              <a:avLst/>
              <a:gdLst/>
              <a:ahLst/>
              <a:cxnLst/>
              <a:rect l="l" t="t" r="r" b="b"/>
              <a:pathLst>
                <a:path w="3914" h="4333" extrusionOk="0">
                  <a:moveTo>
                    <a:pt x="3688" y="0"/>
                  </a:moveTo>
                  <a:cubicBezTo>
                    <a:pt x="3652" y="0"/>
                    <a:pt x="3617" y="10"/>
                    <a:pt x="3585" y="32"/>
                  </a:cubicBezTo>
                  <a:cubicBezTo>
                    <a:pt x="777" y="1839"/>
                    <a:pt x="60" y="3989"/>
                    <a:pt x="46" y="4079"/>
                  </a:cubicBezTo>
                  <a:cubicBezTo>
                    <a:pt x="1" y="4183"/>
                    <a:pt x="60" y="4288"/>
                    <a:pt x="165" y="4333"/>
                  </a:cubicBezTo>
                  <a:lnTo>
                    <a:pt x="270" y="4333"/>
                  </a:lnTo>
                  <a:cubicBezTo>
                    <a:pt x="344" y="4318"/>
                    <a:pt x="404" y="4258"/>
                    <a:pt x="419" y="4198"/>
                  </a:cubicBezTo>
                  <a:cubicBezTo>
                    <a:pt x="434" y="4168"/>
                    <a:pt x="1106" y="2093"/>
                    <a:pt x="3794" y="360"/>
                  </a:cubicBezTo>
                  <a:cubicBezTo>
                    <a:pt x="3884" y="300"/>
                    <a:pt x="3914" y="181"/>
                    <a:pt x="3854" y="91"/>
                  </a:cubicBezTo>
                  <a:cubicBezTo>
                    <a:pt x="3815" y="33"/>
                    <a:pt x="3752" y="0"/>
                    <a:pt x="36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4"/>
            <p:cNvSpPr/>
            <p:nvPr/>
          </p:nvSpPr>
          <p:spPr>
            <a:xfrm>
              <a:off x="4668925" y="4058400"/>
              <a:ext cx="69475" cy="61425"/>
            </a:xfrm>
            <a:custGeom>
              <a:avLst/>
              <a:gdLst/>
              <a:ahLst/>
              <a:cxnLst/>
              <a:rect l="l" t="t" r="r" b="b"/>
              <a:pathLst>
                <a:path w="2779" h="2457" extrusionOk="0">
                  <a:moveTo>
                    <a:pt x="2553" y="0"/>
                  </a:moveTo>
                  <a:cubicBezTo>
                    <a:pt x="2517" y="0"/>
                    <a:pt x="2482" y="10"/>
                    <a:pt x="2450" y="32"/>
                  </a:cubicBezTo>
                  <a:cubicBezTo>
                    <a:pt x="1509" y="629"/>
                    <a:pt x="718" y="1331"/>
                    <a:pt x="75" y="2122"/>
                  </a:cubicBezTo>
                  <a:cubicBezTo>
                    <a:pt x="1" y="2212"/>
                    <a:pt x="16" y="2331"/>
                    <a:pt x="105" y="2406"/>
                  </a:cubicBezTo>
                  <a:cubicBezTo>
                    <a:pt x="139" y="2440"/>
                    <a:pt x="181" y="2457"/>
                    <a:pt x="225" y="2457"/>
                  </a:cubicBezTo>
                  <a:cubicBezTo>
                    <a:pt x="240" y="2457"/>
                    <a:pt x="255" y="2455"/>
                    <a:pt x="270" y="2451"/>
                  </a:cubicBezTo>
                  <a:cubicBezTo>
                    <a:pt x="314" y="2436"/>
                    <a:pt x="359" y="2406"/>
                    <a:pt x="374" y="2376"/>
                  </a:cubicBezTo>
                  <a:cubicBezTo>
                    <a:pt x="1001" y="1630"/>
                    <a:pt x="1763" y="943"/>
                    <a:pt x="2659" y="375"/>
                  </a:cubicBezTo>
                  <a:cubicBezTo>
                    <a:pt x="2749" y="315"/>
                    <a:pt x="2779" y="196"/>
                    <a:pt x="2719" y="91"/>
                  </a:cubicBezTo>
                  <a:cubicBezTo>
                    <a:pt x="2680" y="33"/>
                    <a:pt x="2617" y="0"/>
                    <a:pt x="25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4"/>
            <p:cNvSpPr/>
            <p:nvPr/>
          </p:nvSpPr>
          <p:spPr>
            <a:xfrm>
              <a:off x="4640550" y="4134825"/>
              <a:ext cx="22050" cy="32075"/>
            </a:xfrm>
            <a:custGeom>
              <a:avLst/>
              <a:gdLst/>
              <a:ahLst/>
              <a:cxnLst/>
              <a:rect l="l" t="t" r="r" b="b"/>
              <a:pathLst>
                <a:path w="882" h="1283" extrusionOk="0">
                  <a:moveTo>
                    <a:pt x="658" y="1"/>
                  </a:moveTo>
                  <a:cubicBezTo>
                    <a:pt x="590" y="1"/>
                    <a:pt x="520" y="34"/>
                    <a:pt x="479" y="96"/>
                  </a:cubicBezTo>
                  <a:cubicBezTo>
                    <a:pt x="165" y="649"/>
                    <a:pt x="46" y="1007"/>
                    <a:pt x="31" y="1022"/>
                  </a:cubicBezTo>
                  <a:cubicBezTo>
                    <a:pt x="1" y="1126"/>
                    <a:pt x="60" y="1231"/>
                    <a:pt x="165" y="1276"/>
                  </a:cubicBezTo>
                  <a:cubicBezTo>
                    <a:pt x="195" y="1276"/>
                    <a:pt x="218" y="1282"/>
                    <a:pt x="244" y="1282"/>
                  </a:cubicBezTo>
                  <a:cubicBezTo>
                    <a:pt x="256" y="1282"/>
                    <a:pt x="270" y="1281"/>
                    <a:pt x="285" y="1276"/>
                  </a:cubicBezTo>
                  <a:lnTo>
                    <a:pt x="270" y="1276"/>
                  </a:lnTo>
                  <a:cubicBezTo>
                    <a:pt x="344" y="1261"/>
                    <a:pt x="404" y="1216"/>
                    <a:pt x="419" y="1141"/>
                  </a:cubicBezTo>
                  <a:cubicBezTo>
                    <a:pt x="419" y="1141"/>
                    <a:pt x="523" y="798"/>
                    <a:pt x="822" y="305"/>
                  </a:cubicBezTo>
                  <a:cubicBezTo>
                    <a:pt x="882" y="200"/>
                    <a:pt x="852" y="81"/>
                    <a:pt x="748" y="21"/>
                  </a:cubicBezTo>
                  <a:cubicBezTo>
                    <a:pt x="720" y="7"/>
                    <a:pt x="689" y="1"/>
                    <a:pt x="6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4"/>
            <p:cNvSpPr/>
            <p:nvPr/>
          </p:nvSpPr>
          <p:spPr>
            <a:xfrm>
              <a:off x="4528550" y="3885425"/>
              <a:ext cx="156825" cy="157600"/>
            </a:xfrm>
            <a:custGeom>
              <a:avLst/>
              <a:gdLst/>
              <a:ahLst/>
              <a:cxnLst/>
              <a:rect l="l" t="t" r="r" b="b"/>
              <a:pathLst>
                <a:path w="6273" h="6304" extrusionOk="0">
                  <a:moveTo>
                    <a:pt x="6046" y="1"/>
                  </a:moveTo>
                  <a:cubicBezTo>
                    <a:pt x="6016" y="1"/>
                    <a:pt x="5986" y="7"/>
                    <a:pt x="5959" y="21"/>
                  </a:cubicBezTo>
                  <a:cubicBezTo>
                    <a:pt x="2763" y="1649"/>
                    <a:pt x="165" y="5815"/>
                    <a:pt x="60" y="5995"/>
                  </a:cubicBezTo>
                  <a:cubicBezTo>
                    <a:pt x="0" y="6084"/>
                    <a:pt x="30" y="6219"/>
                    <a:pt x="120" y="6278"/>
                  </a:cubicBezTo>
                  <a:cubicBezTo>
                    <a:pt x="146" y="6296"/>
                    <a:pt x="177" y="6303"/>
                    <a:pt x="208" y="6303"/>
                  </a:cubicBezTo>
                  <a:cubicBezTo>
                    <a:pt x="229" y="6303"/>
                    <a:pt x="251" y="6300"/>
                    <a:pt x="269" y="6293"/>
                  </a:cubicBezTo>
                  <a:cubicBezTo>
                    <a:pt x="329" y="6278"/>
                    <a:pt x="374" y="6249"/>
                    <a:pt x="404" y="6204"/>
                  </a:cubicBezTo>
                  <a:cubicBezTo>
                    <a:pt x="418" y="6159"/>
                    <a:pt x="3047" y="1962"/>
                    <a:pt x="6139" y="379"/>
                  </a:cubicBezTo>
                  <a:cubicBezTo>
                    <a:pt x="6243" y="334"/>
                    <a:pt x="6273" y="215"/>
                    <a:pt x="6228" y="110"/>
                  </a:cubicBezTo>
                  <a:cubicBezTo>
                    <a:pt x="6186" y="37"/>
                    <a:pt x="6115" y="1"/>
                    <a:pt x="60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4"/>
            <p:cNvSpPr/>
            <p:nvPr/>
          </p:nvSpPr>
          <p:spPr>
            <a:xfrm>
              <a:off x="4671175" y="3900725"/>
              <a:ext cx="41475" cy="28625"/>
            </a:xfrm>
            <a:custGeom>
              <a:avLst/>
              <a:gdLst/>
              <a:ahLst/>
              <a:cxnLst/>
              <a:rect l="l" t="t" r="r" b="b"/>
              <a:pathLst>
                <a:path w="1659" h="1145" extrusionOk="0">
                  <a:moveTo>
                    <a:pt x="1425" y="1"/>
                  </a:moveTo>
                  <a:cubicBezTo>
                    <a:pt x="1394" y="1"/>
                    <a:pt x="1361" y="8"/>
                    <a:pt x="1330" y="21"/>
                  </a:cubicBezTo>
                  <a:cubicBezTo>
                    <a:pt x="926" y="230"/>
                    <a:pt x="523" y="484"/>
                    <a:pt x="105" y="783"/>
                  </a:cubicBezTo>
                  <a:cubicBezTo>
                    <a:pt x="15" y="842"/>
                    <a:pt x="0" y="977"/>
                    <a:pt x="60" y="1066"/>
                  </a:cubicBezTo>
                  <a:cubicBezTo>
                    <a:pt x="97" y="1116"/>
                    <a:pt x="165" y="1145"/>
                    <a:pt x="230" y="1145"/>
                  </a:cubicBezTo>
                  <a:cubicBezTo>
                    <a:pt x="243" y="1145"/>
                    <a:pt x="256" y="1144"/>
                    <a:pt x="269" y="1141"/>
                  </a:cubicBezTo>
                  <a:cubicBezTo>
                    <a:pt x="299" y="1126"/>
                    <a:pt x="314" y="1126"/>
                    <a:pt x="344" y="1111"/>
                  </a:cubicBezTo>
                  <a:cubicBezTo>
                    <a:pt x="732" y="813"/>
                    <a:pt x="1135" y="574"/>
                    <a:pt x="1509" y="379"/>
                  </a:cubicBezTo>
                  <a:cubicBezTo>
                    <a:pt x="1613" y="320"/>
                    <a:pt x="1658" y="200"/>
                    <a:pt x="1598" y="111"/>
                  </a:cubicBezTo>
                  <a:cubicBezTo>
                    <a:pt x="1567" y="37"/>
                    <a:pt x="1499" y="1"/>
                    <a:pt x="14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4"/>
            <p:cNvSpPr/>
            <p:nvPr/>
          </p:nvSpPr>
          <p:spPr>
            <a:xfrm>
              <a:off x="4555425" y="3948225"/>
              <a:ext cx="92625" cy="110000"/>
            </a:xfrm>
            <a:custGeom>
              <a:avLst/>
              <a:gdLst/>
              <a:ahLst/>
              <a:cxnLst/>
              <a:rect l="l" t="t" r="r" b="b"/>
              <a:pathLst>
                <a:path w="3705" h="4400" extrusionOk="0">
                  <a:moveTo>
                    <a:pt x="3481" y="1"/>
                  </a:moveTo>
                  <a:cubicBezTo>
                    <a:pt x="3431" y="1"/>
                    <a:pt x="3382" y="20"/>
                    <a:pt x="3346" y="63"/>
                  </a:cubicBezTo>
                  <a:cubicBezTo>
                    <a:pt x="1434" y="1885"/>
                    <a:pt x="75" y="4065"/>
                    <a:pt x="60" y="4095"/>
                  </a:cubicBezTo>
                  <a:cubicBezTo>
                    <a:pt x="1" y="4185"/>
                    <a:pt x="30" y="4319"/>
                    <a:pt x="120" y="4364"/>
                  </a:cubicBezTo>
                  <a:cubicBezTo>
                    <a:pt x="164" y="4386"/>
                    <a:pt x="200" y="4400"/>
                    <a:pt x="239" y="4400"/>
                  </a:cubicBezTo>
                  <a:cubicBezTo>
                    <a:pt x="253" y="4400"/>
                    <a:pt x="268" y="4398"/>
                    <a:pt x="284" y="4394"/>
                  </a:cubicBezTo>
                  <a:cubicBezTo>
                    <a:pt x="329" y="4379"/>
                    <a:pt x="374" y="4349"/>
                    <a:pt x="404" y="4304"/>
                  </a:cubicBezTo>
                  <a:cubicBezTo>
                    <a:pt x="419" y="4289"/>
                    <a:pt x="1748" y="2139"/>
                    <a:pt x="3615" y="346"/>
                  </a:cubicBezTo>
                  <a:cubicBezTo>
                    <a:pt x="3704" y="272"/>
                    <a:pt x="3704" y="137"/>
                    <a:pt x="3630" y="63"/>
                  </a:cubicBezTo>
                  <a:cubicBezTo>
                    <a:pt x="3591" y="24"/>
                    <a:pt x="3535" y="1"/>
                    <a:pt x="34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4"/>
            <p:cNvSpPr/>
            <p:nvPr/>
          </p:nvSpPr>
          <p:spPr>
            <a:xfrm>
              <a:off x="4424000" y="4161275"/>
              <a:ext cx="80675" cy="45500"/>
            </a:xfrm>
            <a:custGeom>
              <a:avLst/>
              <a:gdLst/>
              <a:ahLst/>
              <a:cxnLst/>
              <a:rect l="l" t="t" r="r" b="b"/>
              <a:pathLst>
                <a:path w="3227" h="1820" extrusionOk="0">
                  <a:moveTo>
                    <a:pt x="2998" y="1"/>
                  </a:moveTo>
                  <a:cubicBezTo>
                    <a:pt x="2980" y="1"/>
                    <a:pt x="2961" y="3"/>
                    <a:pt x="2943" y="9"/>
                  </a:cubicBezTo>
                  <a:cubicBezTo>
                    <a:pt x="1613" y="442"/>
                    <a:pt x="165" y="1413"/>
                    <a:pt x="105" y="1457"/>
                  </a:cubicBezTo>
                  <a:cubicBezTo>
                    <a:pt x="15" y="1517"/>
                    <a:pt x="0" y="1637"/>
                    <a:pt x="60" y="1726"/>
                  </a:cubicBezTo>
                  <a:cubicBezTo>
                    <a:pt x="98" y="1788"/>
                    <a:pt x="166" y="1820"/>
                    <a:pt x="231" y="1820"/>
                  </a:cubicBezTo>
                  <a:cubicBezTo>
                    <a:pt x="244" y="1820"/>
                    <a:pt x="257" y="1818"/>
                    <a:pt x="269" y="1816"/>
                  </a:cubicBezTo>
                  <a:cubicBezTo>
                    <a:pt x="299" y="1816"/>
                    <a:pt x="314" y="1801"/>
                    <a:pt x="329" y="1786"/>
                  </a:cubicBezTo>
                  <a:cubicBezTo>
                    <a:pt x="344" y="1771"/>
                    <a:pt x="1778" y="800"/>
                    <a:pt x="3062" y="397"/>
                  </a:cubicBezTo>
                  <a:cubicBezTo>
                    <a:pt x="3182" y="352"/>
                    <a:pt x="3226" y="248"/>
                    <a:pt x="3197" y="143"/>
                  </a:cubicBezTo>
                  <a:cubicBezTo>
                    <a:pt x="3172" y="57"/>
                    <a:pt x="3086" y="1"/>
                    <a:pt x="29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4"/>
            <p:cNvSpPr/>
            <p:nvPr/>
          </p:nvSpPr>
          <p:spPr>
            <a:xfrm>
              <a:off x="4442300" y="4179175"/>
              <a:ext cx="80675" cy="45525"/>
            </a:xfrm>
            <a:custGeom>
              <a:avLst/>
              <a:gdLst/>
              <a:ahLst/>
              <a:cxnLst/>
              <a:rect l="l" t="t" r="r" b="b"/>
              <a:pathLst>
                <a:path w="3227" h="1821" extrusionOk="0">
                  <a:moveTo>
                    <a:pt x="3006" y="1"/>
                  </a:moveTo>
                  <a:cubicBezTo>
                    <a:pt x="2985" y="1"/>
                    <a:pt x="2963" y="4"/>
                    <a:pt x="2942" y="10"/>
                  </a:cubicBezTo>
                  <a:cubicBezTo>
                    <a:pt x="1613" y="428"/>
                    <a:pt x="165" y="1413"/>
                    <a:pt x="105" y="1458"/>
                  </a:cubicBezTo>
                  <a:cubicBezTo>
                    <a:pt x="15" y="1518"/>
                    <a:pt x="0" y="1637"/>
                    <a:pt x="60" y="1727"/>
                  </a:cubicBezTo>
                  <a:cubicBezTo>
                    <a:pt x="97" y="1789"/>
                    <a:pt x="166" y="1820"/>
                    <a:pt x="231" y="1820"/>
                  </a:cubicBezTo>
                  <a:cubicBezTo>
                    <a:pt x="244" y="1820"/>
                    <a:pt x="257" y="1819"/>
                    <a:pt x="269" y="1817"/>
                  </a:cubicBezTo>
                  <a:cubicBezTo>
                    <a:pt x="299" y="1817"/>
                    <a:pt x="314" y="1802"/>
                    <a:pt x="329" y="1787"/>
                  </a:cubicBezTo>
                  <a:cubicBezTo>
                    <a:pt x="344" y="1772"/>
                    <a:pt x="1778" y="801"/>
                    <a:pt x="3062" y="398"/>
                  </a:cubicBezTo>
                  <a:cubicBezTo>
                    <a:pt x="3181" y="353"/>
                    <a:pt x="3226" y="249"/>
                    <a:pt x="3196" y="144"/>
                  </a:cubicBezTo>
                  <a:cubicBezTo>
                    <a:pt x="3172" y="48"/>
                    <a:pt x="3091" y="1"/>
                    <a:pt x="30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4"/>
            <p:cNvSpPr/>
            <p:nvPr/>
          </p:nvSpPr>
          <p:spPr>
            <a:xfrm>
              <a:off x="4456850" y="4197875"/>
              <a:ext cx="80675" cy="45675"/>
            </a:xfrm>
            <a:custGeom>
              <a:avLst/>
              <a:gdLst/>
              <a:ahLst/>
              <a:cxnLst/>
              <a:rect l="l" t="t" r="r" b="b"/>
              <a:pathLst>
                <a:path w="3227" h="1827" extrusionOk="0">
                  <a:moveTo>
                    <a:pt x="2998" y="1"/>
                  </a:moveTo>
                  <a:cubicBezTo>
                    <a:pt x="2980" y="1"/>
                    <a:pt x="2961" y="3"/>
                    <a:pt x="2943" y="8"/>
                  </a:cubicBezTo>
                  <a:cubicBezTo>
                    <a:pt x="1614" y="441"/>
                    <a:pt x="165" y="1412"/>
                    <a:pt x="105" y="1457"/>
                  </a:cubicBezTo>
                  <a:cubicBezTo>
                    <a:pt x="16" y="1517"/>
                    <a:pt x="1" y="1651"/>
                    <a:pt x="61" y="1741"/>
                  </a:cubicBezTo>
                  <a:cubicBezTo>
                    <a:pt x="94" y="1796"/>
                    <a:pt x="152" y="1827"/>
                    <a:pt x="210" y="1827"/>
                  </a:cubicBezTo>
                  <a:cubicBezTo>
                    <a:pt x="230" y="1827"/>
                    <a:pt x="250" y="1823"/>
                    <a:pt x="270" y="1815"/>
                  </a:cubicBezTo>
                  <a:cubicBezTo>
                    <a:pt x="285" y="1815"/>
                    <a:pt x="314" y="1800"/>
                    <a:pt x="329" y="1786"/>
                  </a:cubicBezTo>
                  <a:cubicBezTo>
                    <a:pt x="344" y="1786"/>
                    <a:pt x="1778" y="815"/>
                    <a:pt x="3062" y="397"/>
                  </a:cubicBezTo>
                  <a:cubicBezTo>
                    <a:pt x="3167" y="367"/>
                    <a:pt x="3227" y="247"/>
                    <a:pt x="3197" y="143"/>
                  </a:cubicBezTo>
                  <a:cubicBezTo>
                    <a:pt x="3172" y="56"/>
                    <a:pt x="3086" y="1"/>
                    <a:pt x="29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4"/>
            <p:cNvSpPr/>
            <p:nvPr/>
          </p:nvSpPr>
          <p:spPr>
            <a:xfrm>
              <a:off x="4156675" y="4150600"/>
              <a:ext cx="205375" cy="103250"/>
            </a:xfrm>
            <a:custGeom>
              <a:avLst/>
              <a:gdLst/>
              <a:ahLst/>
              <a:cxnLst/>
              <a:rect l="l" t="t" r="r" b="b"/>
              <a:pathLst>
                <a:path w="8215" h="4130" extrusionOk="0">
                  <a:moveTo>
                    <a:pt x="7981" y="0"/>
                  </a:moveTo>
                  <a:cubicBezTo>
                    <a:pt x="7969" y="0"/>
                    <a:pt x="7958" y="1"/>
                    <a:pt x="7945" y="3"/>
                  </a:cubicBezTo>
                  <a:cubicBezTo>
                    <a:pt x="3331" y="988"/>
                    <a:pt x="120" y="3751"/>
                    <a:pt x="90" y="3781"/>
                  </a:cubicBezTo>
                  <a:cubicBezTo>
                    <a:pt x="0" y="3856"/>
                    <a:pt x="0" y="3975"/>
                    <a:pt x="75" y="4065"/>
                  </a:cubicBezTo>
                  <a:cubicBezTo>
                    <a:pt x="109" y="4110"/>
                    <a:pt x="161" y="4130"/>
                    <a:pt x="216" y="4130"/>
                  </a:cubicBezTo>
                  <a:cubicBezTo>
                    <a:pt x="234" y="4130"/>
                    <a:pt x="251" y="4128"/>
                    <a:pt x="269" y="4125"/>
                  </a:cubicBezTo>
                  <a:cubicBezTo>
                    <a:pt x="299" y="4125"/>
                    <a:pt x="329" y="4110"/>
                    <a:pt x="359" y="4080"/>
                  </a:cubicBezTo>
                  <a:cubicBezTo>
                    <a:pt x="388" y="4050"/>
                    <a:pt x="3510" y="1347"/>
                    <a:pt x="8035" y="391"/>
                  </a:cubicBezTo>
                  <a:cubicBezTo>
                    <a:pt x="8140" y="376"/>
                    <a:pt x="8214" y="271"/>
                    <a:pt x="8184" y="167"/>
                  </a:cubicBezTo>
                  <a:cubicBezTo>
                    <a:pt x="8171" y="59"/>
                    <a:pt x="8085" y="0"/>
                    <a:pt x="79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4"/>
            <p:cNvSpPr/>
            <p:nvPr/>
          </p:nvSpPr>
          <p:spPr>
            <a:xfrm>
              <a:off x="4135750" y="4140000"/>
              <a:ext cx="165800" cy="89175"/>
            </a:xfrm>
            <a:custGeom>
              <a:avLst/>
              <a:gdLst/>
              <a:ahLst/>
              <a:cxnLst/>
              <a:rect l="l" t="t" r="r" b="b"/>
              <a:pathLst>
                <a:path w="6632" h="3567" extrusionOk="0">
                  <a:moveTo>
                    <a:pt x="6404" y="1"/>
                  </a:moveTo>
                  <a:cubicBezTo>
                    <a:pt x="6385" y="1"/>
                    <a:pt x="6366" y="3"/>
                    <a:pt x="6348" y="8"/>
                  </a:cubicBezTo>
                  <a:cubicBezTo>
                    <a:pt x="2973" y="1054"/>
                    <a:pt x="135" y="3190"/>
                    <a:pt x="120" y="3204"/>
                  </a:cubicBezTo>
                  <a:cubicBezTo>
                    <a:pt x="31" y="3279"/>
                    <a:pt x="1" y="3399"/>
                    <a:pt x="75" y="3488"/>
                  </a:cubicBezTo>
                  <a:cubicBezTo>
                    <a:pt x="113" y="3538"/>
                    <a:pt x="180" y="3567"/>
                    <a:pt x="245" y="3567"/>
                  </a:cubicBezTo>
                  <a:cubicBezTo>
                    <a:pt x="258" y="3567"/>
                    <a:pt x="272" y="3565"/>
                    <a:pt x="284" y="3563"/>
                  </a:cubicBezTo>
                  <a:cubicBezTo>
                    <a:pt x="314" y="3548"/>
                    <a:pt x="329" y="3548"/>
                    <a:pt x="359" y="3518"/>
                  </a:cubicBezTo>
                  <a:cubicBezTo>
                    <a:pt x="389" y="3503"/>
                    <a:pt x="3167" y="1412"/>
                    <a:pt x="6468" y="397"/>
                  </a:cubicBezTo>
                  <a:cubicBezTo>
                    <a:pt x="6572" y="367"/>
                    <a:pt x="6632" y="247"/>
                    <a:pt x="6602" y="143"/>
                  </a:cubicBezTo>
                  <a:cubicBezTo>
                    <a:pt x="6577" y="56"/>
                    <a:pt x="6492" y="1"/>
                    <a:pt x="64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4"/>
            <p:cNvSpPr/>
            <p:nvPr/>
          </p:nvSpPr>
          <p:spPr>
            <a:xfrm>
              <a:off x="4728675" y="4063650"/>
              <a:ext cx="345025" cy="230775"/>
            </a:xfrm>
            <a:custGeom>
              <a:avLst/>
              <a:gdLst/>
              <a:ahLst/>
              <a:cxnLst/>
              <a:rect l="l" t="t" r="r" b="b"/>
              <a:pathLst>
                <a:path w="13801" h="9231" fill="none" extrusionOk="0">
                  <a:moveTo>
                    <a:pt x="0" y="9231"/>
                  </a:moveTo>
                  <a:cubicBezTo>
                    <a:pt x="6273" y="1972"/>
                    <a:pt x="13800" y="1"/>
                    <a:pt x="13800" y="1"/>
                  </a:cubicBezTo>
                </a:path>
              </a:pathLst>
            </a:custGeom>
            <a:noFill/>
            <a:ln w="142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4"/>
            <p:cNvSpPr/>
            <p:nvPr/>
          </p:nvSpPr>
          <p:spPr>
            <a:xfrm>
              <a:off x="4726800" y="3976650"/>
              <a:ext cx="315150" cy="320025"/>
            </a:xfrm>
            <a:custGeom>
              <a:avLst/>
              <a:gdLst/>
              <a:ahLst/>
              <a:cxnLst/>
              <a:rect l="l" t="t" r="r" b="b"/>
              <a:pathLst>
                <a:path w="12606" h="12801" fill="none" extrusionOk="0">
                  <a:moveTo>
                    <a:pt x="12606" y="1"/>
                  </a:moveTo>
                  <a:cubicBezTo>
                    <a:pt x="12606" y="1"/>
                    <a:pt x="792" y="3242"/>
                    <a:pt x="1" y="12800"/>
                  </a:cubicBezTo>
                </a:path>
              </a:pathLst>
            </a:custGeom>
            <a:noFill/>
            <a:ln w="142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4"/>
            <p:cNvSpPr/>
            <p:nvPr/>
          </p:nvSpPr>
          <p:spPr>
            <a:xfrm>
              <a:off x="4459850" y="4103600"/>
              <a:ext cx="613100" cy="195675"/>
            </a:xfrm>
            <a:custGeom>
              <a:avLst/>
              <a:gdLst/>
              <a:ahLst/>
              <a:cxnLst/>
              <a:rect l="l" t="t" r="r" b="b"/>
              <a:pathLst>
                <a:path w="24524" h="7827" fill="none" extrusionOk="0">
                  <a:moveTo>
                    <a:pt x="24523" y="1"/>
                  </a:moveTo>
                  <a:lnTo>
                    <a:pt x="10798" y="7827"/>
                  </a:lnTo>
                  <a:cubicBezTo>
                    <a:pt x="5302" y="3406"/>
                    <a:pt x="0" y="195"/>
                    <a:pt x="0" y="195"/>
                  </a:cubicBezTo>
                </a:path>
              </a:pathLst>
            </a:custGeom>
            <a:noFill/>
            <a:ln w="142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4"/>
            <p:cNvSpPr/>
            <p:nvPr/>
          </p:nvSpPr>
          <p:spPr>
            <a:xfrm>
              <a:off x="4072650" y="4283575"/>
              <a:ext cx="657175" cy="166925"/>
            </a:xfrm>
            <a:custGeom>
              <a:avLst/>
              <a:gdLst/>
              <a:ahLst/>
              <a:cxnLst/>
              <a:rect l="l" t="t" r="r" b="b"/>
              <a:pathLst>
                <a:path w="26287" h="6677" fill="none" extrusionOk="0">
                  <a:moveTo>
                    <a:pt x="26286" y="628"/>
                  </a:moveTo>
                  <a:lnTo>
                    <a:pt x="11919" y="6676"/>
                  </a:lnTo>
                  <a:lnTo>
                    <a:pt x="1" y="747"/>
                  </a:lnTo>
                  <a:lnTo>
                    <a:pt x="1748" y="0"/>
                  </a:lnTo>
                </a:path>
              </a:pathLst>
            </a:custGeom>
            <a:noFill/>
            <a:ln w="142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4"/>
            <p:cNvSpPr/>
            <p:nvPr/>
          </p:nvSpPr>
          <p:spPr>
            <a:xfrm>
              <a:off x="4370600" y="4450475"/>
              <a:ext cx="18325" cy="73200"/>
            </a:xfrm>
            <a:custGeom>
              <a:avLst/>
              <a:gdLst/>
              <a:ahLst/>
              <a:cxnLst/>
              <a:rect l="l" t="t" r="r" b="b"/>
              <a:pathLst>
                <a:path w="733" h="2928" fill="none" extrusionOk="0">
                  <a:moveTo>
                    <a:pt x="1" y="0"/>
                  </a:moveTo>
                  <a:lnTo>
                    <a:pt x="733" y="2928"/>
                  </a:lnTo>
                </a:path>
              </a:pathLst>
            </a:custGeom>
            <a:noFill/>
            <a:ln w="14200" cap="rnd" cmpd="sng">
              <a:solidFill>
                <a:srgbClr val="0926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4"/>
            <p:cNvSpPr/>
            <p:nvPr/>
          </p:nvSpPr>
          <p:spPr>
            <a:xfrm>
              <a:off x="4715600" y="4285450"/>
              <a:ext cx="93375" cy="66475"/>
            </a:xfrm>
            <a:custGeom>
              <a:avLst/>
              <a:gdLst/>
              <a:ahLst/>
              <a:cxnLst/>
              <a:rect l="l" t="t" r="r" b="b"/>
              <a:pathLst>
                <a:path w="3735" h="2659" fill="none" extrusionOk="0">
                  <a:moveTo>
                    <a:pt x="284" y="2658"/>
                  </a:moveTo>
                  <a:cubicBezTo>
                    <a:pt x="210" y="2524"/>
                    <a:pt x="1" y="2121"/>
                    <a:pt x="60" y="1583"/>
                  </a:cubicBezTo>
                  <a:cubicBezTo>
                    <a:pt x="105" y="1060"/>
                    <a:pt x="374" y="717"/>
                    <a:pt x="479" y="597"/>
                  </a:cubicBezTo>
                  <a:cubicBezTo>
                    <a:pt x="688" y="463"/>
                    <a:pt x="1509" y="0"/>
                    <a:pt x="2540" y="209"/>
                  </a:cubicBezTo>
                  <a:cubicBezTo>
                    <a:pt x="3122" y="329"/>
                    <a:pt x="3525" y="627"/>
                    <a:pt x="3734" y="807"/>
                  </a:cubicBezTo>
                </a:path>
              </a:pathLst>
            </a:custGeom>
            <a:noFill/>
            <a:ln w="142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4"/>
            <p:cNvSpPr/>
            <p:nvPr/>
          </p:nvSpPr>
          <p:spPr>
            <a:xfrm>
              <a:off x="4375100" y="4366825"/>
              <a:ext cx="242700" cy="101975"/>
            </a:xfrm>
            <a:custGeom>
              <a:avLst/>
              <a:gdLst/>
              <a:ahLst/>
              <a:cxnLst/>
              <a:rect l="l" t="t" r="r" b="b"/>
              <a:pathLst>
                <a:path w="9708" h="4079" fill="none" extrusionOk="0">
                  <a:moveTo>
                    <a:pt x="0" y="4078"/>
                  </a:moveTo>
                  <a:lnTo>
                    <a:pt x="9708" y="1"/>
                  </a:lnTo>
                </a:path>
              </a:pathLst>
            </a:custGeom>
            <a:noFill/>
            <a:ln w="142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4"/>
            <p:cNvSpPr/>
            <p:nvPr/>
          </p:nvSpPr>
          <p:spPr>
            <a:xfrm>
              <a:off x="4628225" y="4342575"/>
              <a:ext cx="89275" cy="42950"/>
            </a:xfrm>
            <a:custGeom>
              <a:avLst/>
              <a:gdLst/>
              <a:ahLst/>
              <a:cxnLst/>
              <a:rect l="l" t="t" r="r" b="b"/>
              <a:pathLst>
                <a:path w="3571" h="1718" fill="none" extrusionOk="0">
                  <a:moveTo>
                    <a:pt x="3570" y="0"/>
                  </a:moveTo>
                  <a:lnTo>
                    <a:pt x="1" y="1718"/>
                  </a:lnTo>
                </a:path>
              </a:pathLst>
            </a:custGeom>
            <a:noFill/>
            <a:ln w="14200" cap="rnd" cmpd="sng">
              <a:solidFill>
                <a:srgbClr val="0926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4"/>
            <p:cNvSpPr/>
            <p:nvPr/>
          </p:nvSpPr>
          <p:spPr>
            <a:xfrm>
              <a:off x="4380700" y="4440025"/>
              <a:ext cx="129950" cy="50800"/>
            </a:xfrm>
            <a:custGeom>
              <a:avLst/>
              <a:gdLst/>
              <a:ahLst/>
              <a:cxnLst/>
              <a:rect l="l" t="t" r="r" b="b"/>
              <a:pathLst>
                <a:path w="5198" h="2032" fill="none" extrusionOk="0">
                  <a:moveTo>
                    <a:pt x="0" y="2031"/>
                  </a:moveTo>
                  <a:lnTo>
                    <a:pt x="5197" y="0"/>
                  </a:lnTo>
                </a:path>
              </a:pathLst>
            </a:custGeom>
            <a:noFill/>
            <a:ln w="142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4"/>
            <p:cNvSpPr/>
            <p:nvPr/>
          </p:nvSpPr>
          <p:spPr>
            <a:xfrm>
              <a:off x="4789150" y="4205175"/>
              <a:ext cx="148275" cy="88500"/>
            </a:xfrm>
            <a:custGeom>
              <a:avLst/>
              <a:gdLst/>
              <a:ahLst/>
              <a:cxnLst/>
              <a:rect l="l" t="t" r="r" b="b"/>
              <a:pathLst>
                <a:path w="5931" h="3540" fill="none" extrusionOk="0">
                  <a:moveTo>
                    <a:pt x="1" y="3540"/>
                  </a:moveTo>
                  <a:lnTo>
                    <a:pt x="5930" y="0"/>
                  </a:lnTo>
                </a:path>
              </a:pathLst>
            </a:custGeom>
            <a:noFill/>
            <a:ln w="142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4"/>
            <p:cNvSpPr/>
            <p:nvPr/>
          </p:nvSpPr>
          <p:spPr>
            <a:xfrm>
              <a:off x="5037825" y="4127125"/>
              <a:ext cx="51175" cy="28400"/>
            </a:xfrm>
            <a:custGeom>
              <a:avLst/>
              <a:gdLst/>
              <a:ahLst/>
              <a:cxnLst/>
              <a:rect l="l" t="t" r="r" b="b"/>
              <a:pathLst>
                <a:path w="2047" h="1136" fill="none" extrusionOk="0">
                  <a:moveTo>
                    <a:pt x="1" y="1136"/>
                  </a:moveTo>
                  <a:lnTo>
                    <a:pt x="2047" y="1"/>
                  </a:lnTo>
                </a:path>
              </a:pathLst>
            </a:custGeom>
            <a:noFill/>
            <a:ln w="142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4"/>
            <p:cNvSpPr/>
            <p:nvPr/>
          </p:nvSpPr>
          <p:spPr>
            <a:xfrm>
              <a:off x="4070800" y="4320525"/>
              <a:ext cx="161675" cy="80675"/>
            </a:xfrm>
            <a:custGeom>
              <a:avLst/>
              <a:gdLst/>
              <a:ahLst/>
              <a:cxnLst/>
              <a:rect l="l" t="t" r="r" b="b"/>
              <a:pathLst>
                <a:path w="6467" h="3227" fill="none" extrusionOk="0">
                  <a:moveTo>
                    <a:pt x="0" y="1"/>
                  </a:moveTo>
                  <a:lnTo>
                    <a:pt x="6467" y="3227"/>
                  </a:lnTo>
                </a:path>
              </a:pathLst>
            </a:custGeom>
            <a:noFill/>
            <a:ln w="142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a:off x="4293700" y="4441875"/>
              <a:ext cx="84025" cy="36625"/>
            </a:xfrm>
            <a:custGeom>
              <a:avLst/>
              <a:gdLst/>
              <a:ahLst/>
              <a:cxnLst/>
              <a:rect l="l" t="t" r="r" b="b"/>
              <a:pathLst>
                <a:path w="3361" h="1465" fill="none" extrusionOk="0">
                  <a:moveTo>
                    <a:pt x="3361" y="1464"/>
                  </a:moveTo>
                  <a:lnTo>
                    <a:pt x="0" y="1"/>
                  </a:lnTo>
                </a:path>
              </a:pathLst>
            </a:custGeom>
            <a:noFill/>
            <a:ln w="142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a:off x="4068925" y="4344425"/>
              <a:ext cx="54525" cy="28400"/>
            </a:xfrm>
            <a:custGeom>
              <a:avLst/>
              <a:gdLst/>
              <a:ahLst/>
              <a:cxnLst/>
              <a:rect l="l" t="t" r="r" b="b"/>
              <a:pathLst>
                <a:path w="2181" h="1136" fill="none" extrusionOk="0">
                  <a:moveTo>
                    <a:pt x="0" y="1"/>
                  </a:moveTo>
                  <a:lnTo>
                    <a:pt x="2181" y="1136"/>
                  </a:lnTo>
                </a:path>
              </a:pathLst>
            </a:custGeom>
            <a:noFill/>
            <a:ln w="142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4"/>
            <p:cNvSpPr/>
            <p:nvPr/>
          </p:nvSpPr>
          <p:spPr>
            <a:xfrm>
              <a:off x="4023375" y="4230175"/>
              <a:ext cx="705325" cy="178125"/>
            </a:xfrm>
            <a:custGeom>
              <a:avLst/>
              <a:gdLst/>
              <a:ahLst/>
              <a:cxnLst/>
              <a:rect l="l" t="t" r="r" b="b"/>
              <a:pathLst>
                <a:path w="28213" h="7125" fill="none" extrusionOk="0">
                  <a:moveTo>
                    <a:pt x="0" y="1"/>
                  </a:moveTo>
                  <a:lnTo>
                    <a:pt x="12590" y="7125"/>
                  </a:lnTo>
                  <a:cubicBezTo>
                    <a:pt x="14009" y="6019"/>
                    <a:pt x="16369" y="4436"/>
                    <a:pt x="19670" y="3436"/>
                  </a:cubicBezTo>
                  <a:cubicBezTo>
                    <a:pt x="23269" y="2331"/>
                    <a:pt x="26360" y="2390"/>
                    <a:pt x="28212" y="2570"/>
                  </a:cubicBezTo>
                </a:path>
              </a:pathLst>
            </a:custGeom>
            <a:noFill/>
            <a:ln w="142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34"/>
          <p:cNvSpPr/>
          <p:nvPr/>
        </p:nvSpPr>
        <p:spPr>
          <a:xfrm rot="-354293">
            <a:off x="6454042" y="1647770"/>
            <a:ext cx="231563" cy="276056"/>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solidFill>
                  <a:schemeClr val="lt1"/>
                </a:solidFill>
                <a:latin typeface="Baloo"/>
              </a:rPr>
              <a:t>0</a:t>
            </a:r>
          </a:p>
        </p:txBody>
      </p:sp>
      <p:grpSp>
        <p:nvGrpSpPr>
          <p:cNvPr id="392" name="Google Shape;392;p34"/>
          <p:cNvGrpSpPr/>
          <p:nvPr/>
        </p:nvGrpSpPr>
        <p:grpSpPr>
          <a:xfrm>
            <a:off x="7792175" y="2501724"/>
            <a:ext cx="968954" cy="520897"/>
            <a:chOff x="7792175" y="3156049"/>
            <a:chExt cx="968954" cy="520897"/>
          </a:xfrm>
        </p:grpSpPr>
        <p:sp>
          <p:nvSpPr>
            <p:cNvPr id="393" name="Google Shape;393;p34"/>
            <p:cNvSpPr/>
            <p:nvPr/>
          </p:nvSpPr>
          <p:spPr>
            <a:xfrm rot="10800000" flipH="1">
              <a:off x="7792175" y="3156049"/>
              <a:ext cx="664502" cy="66826"/>
            </a:xfrm>
            <a:custGeom>
              <a:avLst/>
              <a:gdLst/>
              <a:ahLst/>
              <a:cxnLst/>
              <a:rect l="l" t="t" r="r" b="b"/>
              <a:pathLst>
                <a:path w="7289" h="733" fill="none" extrusionOk="0">
                  <a:moveTo>
                    <a:pt x="0" y="1"/>
                  </a:moveTo>
                  <a:cubicBezTo>
                    <a:pt x="732" y="1"/>
                    <a:pt x="732" y="733"/>
                    <a:pt x="1464" y="733"/>
                  </a:cubicBezTo>
                  <a:cubicBezTo>
                    <a:pt x="2196" y="733"/>
                    <a:pt x="2196" y="1"/>
                    <a:pt x="2913" y="1"/>
                  </a:cubicBezTo>
                  <a:cubicBezTo>
                    <a:pt x="3644" y="1"/>
                    <a:pt x="3644" y="733"/>
                    <a:pt x="4376" y="733"/>
                  </a:cubicBezTo>
                  <a:cubicBezTo>
                    <a:pt x="5108" y="733"/>
                    <a:pt x="5108" y="1"/>
                    <a:pt x="5840" y="1"/>
                  </a:cubicBezTo>
                  <a:cubicBezTo>
                    <a:pt x="6557" y="1"/>
                    <a:pt x="6572" y="733"/>
                    <a:pt x="7289" y="733"/>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4"/>
            <p:cNvSpPr/>
            <p:nvPr/>
          </p:nvSpPr>
          <p:spPr>
            <a:xfrm>
              <a:off x="8532875" y="3448650"/>
              <a:ext cx="228254" cy="228296"/>
            </a:xfrm>
            <a:custGeom>
              <a:avLst/>
              <a:gdLst/>
              <a:ahLst/>
              <a:cxnLst/>
              <a:rect l="l" t="t" r="r" b="b"/>
              <a:pathLst>
                <a:path w="3719" h="3720" fill="none" extrusionOk="0">
                  <a:moveTo>
                    <a:pt x="0" y="1867"/>
                  </a:moveTo>
                  <a:cubicBezTo>
                    <a:pt x="1195" y="2226"/>
                    <a:pt x="1494" y="2509"/>
                    <a:pt x="1852" y="3719"/>
                  </a:cubicBezTo>
                  <a:cubicBezTo>
                    <a:pt x="2211" y="2509"/>
                    <a:pt x="2509" y="2226"/>
                    <a:pt x="3719" y="1867"/>
                  </a:cubicBezTo>
                  <a:cubicBezTo>
                    <a:pt x="2509" y="1494"/>
                    <a:pt x="2211" y="1210"/>
                    <a:pt x="1852" y="0"/>
                  </a:cubicBezTo>
                  <a:cubicBezTo>
                    <a:pt x="1494" y="1210"/>
                    <a:pt x="1195" y="1494"/>
                    <a:pt x="0" y="1867"/>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 name="Google Shape;395;p34"/>
          <p:cNvGrpSpPr/>
          <p:nvPr/>
        </p:nvGrpSpPr>
        <p:grpSpPr>
          <a:xfrm>
            <a:off x="-488818" y="3134160"/>
            <a:ext cx="3311497" cy="2203701"/>
            <a:chOff x="-488818" y="3134160"/>
            <a:chExt cx="3311497" cy="2203701"/>
          </a:xfrm>
        </p:grpSpPr>
        <p:sp>
          <p:nvSpPr>
            <p:cNvPr id="396" name="Google Shape;396;p34"/>
            <p:cNvSpPr/>
            <p:nvPr/>
          </p:nvSpPr>
          <p:spPr>
            <a:xfrm rot="-10081977">
              <a:off x="-355255" y="3432317"/>
              <a:ext cx="3044370" cy="1607386"/>
            </a:xfrm>
            <a:custGeom>
              <a:avLst/>
              <a:gdLst/>
              <a:ahLst/>
              <a:cxnLst/>
              <a:rect l="l" t="t" r="r" b="b"/>
              <a:pathLst>
                <a:path w="35785" h="18894" fill="none" extrusionOk="0">
                  <a:moveTo>
                    <a:pt x="0" y="1434"/>
                  </a:moveTo>
                  <a:cubicBezTo>
                    <a:pt x="2465" y="1"/>
                    <a:pt x="5661" y="882"/>
                    <a:pt x="8110" y="2360"/>
                  </a:cubicBezTo>
                  <a:cubicBezTo>
                    <a:pt x="10544" y="3854"/>
                    <a:pt x="12650" y="5915"/>
                    <a:pt x="15294" y="7005"/>
                  </a:cubicBezTo>
                  <a:cubicBezTo>
                    <a:pt x="17922" y="8095"/>
                    <a:pt x="21477" y="7886"/>
                    <a:pt x="23030" y="5482"/>
                  </a:cubicBezTo>
                  <a:cubicBezTo>
                    <a:pt x="23672" y="4526"/>
                    <a:pt x="23762" y="3003"/>
                    <a:pt x="22776" y="2420"/>
                  </a:cubicBezTo>
                  <a:cubicBezTo>
                    <a:pt x="21641" y="1733"/>
                    <a:pt x="20103" y="3107"/>
                    <a:pt x="20282" y="4421"/>
                  </a:cubicBezTo>
                  <a:cubicBezTo>
                    <a:pt x="20461" y="5736"/>
                    <a:pt x="21746" y="6662"/>
                    <a:pt x="23030" y="6990"/>
                  </a:cubicBezTo>
                  <a:cubicBezTo>
                    <a:pt x="24314" y="7319"/>
                    <a:pt x="25674" y="7214"/>
                    <a:pt x="26988" y="7378"/>
                  </a:cubicBezTo>
                  <a:cubicBezTo>
                    <a:pt x="29616" y="7722"/>
                    <a:pt x="32081" y="9186"/>
                    <a:pt x="33634" y="11336"/>
                  </a:cubicBezTo>
                  <a:cubicBezTo>
                    <a:pt x="35172" y="13487"/>
                    <a:pt x="35784" y="16295"/>
                    <a:pt x="35277" y="18893"/>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4"/>
            <p:cNvSpPr/>
            <p:nvPr/>
          </p:nvSpPr>
          <p:spPr>
            <a:xfrm>
              <a:off x="1633875" y="4125763"/>
              <a:ext cx="147900" cy="14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
        <p:nvSpPr>
          <p:cNvPr id="398" name="Google Shape;398;p34"/>
          <p:cNvSpPr/>
          <p:nvPr/>
        </p:nvSpPr>
        <p:spPr>
          <a:xfrm rot="663521">
            <a:off x="3852624" y="4019087"/>
            <a:ext cx="490774" cy="269145"/>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solidFill>
                  <a:schemeClr val="lt1"/>
                </a:solidFill>
                <a:latin typeface="Baloo"/>
              </a:rPr>
              <a:t>+4</a:t>
            </a:r>
          </a:p>
        </p:txBody>
      </p:sp>
      <p:sp>
        <p:nvSpPr>
          <p:cNvPr id="2" name="文本框 1">
            <a:extLst>
              <a:ext uri="{FF2B5EF4-FFF2-40B4-BE49-F238E27FC236}">
                <a16:creationId xmlns:a16="http://schemas.microsoft.com/office/drawing/2014/main" id="{DAF6E390-2842-7474-B198-32884EC55122}"/>
              </a:ext>
            </a:extLst>
          </p:cNvPr>
          <p:cNvSpPr txBox="1"/>
          <p:nvPr/>
        </p:nvSpPr>
        <p:spPr>
          <a:xfrm>
            <a:off x="386254" y="77022"/>
            <a:ext cx="2569780" cy="400110"/>
          </a:xfrm>
          <a:prstGeom prst="rect">
            <a:avLst/>
          </a:prstGeom>
          <a:noFill/>
        </p:spPr>
        <p:txBody>
          <a:bodyPr wrap="square" rtlCol="0">
            <a:spAutoFit/>
          </a:bodyPr>
          <a:lstStyle/>
          <a:p>
            <a:r>
              <a:rPr lang="en-US" altLang="zh-CN" sz="2000" dirty="0">
                <a:solidFill>
                  <a:schemeClr val="bg2"/>
                </a:solidFill>
                <a:latin typeface="阿里妈妈刀隶体" pitchFamily="2" charset="-122"/>
                <a:ea typeface="阿里妈妈刀隶体" pitchFamily="2" charset="-122"/>
              </a:rPr>
              <a:t>01 </a:t>
            </a:r>
            <a:r>
              <a:rPr lang="zh-CN" altLang="en-US" sz="2000" dirty="0">
                <a:solidFill>
                  <a:schemeClr val="bg2"/>
                </a:solidFill>
                <a:latin typeface="阿里妈妈刀隶体" pitchFamily="2" charset="-122"/>
                <a:ea typeface="阿里妈妈刀隶体" pitchFamily="2" charset="-122"/>
              </a:rPr>
              <a:t>产品基础介绍</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5"/>
          <p:cNvSpPr txBox="1">
            <a:spLocks noGrp="1"/>
          </p:cNvSpPr>
          <p:nvPr>
            <p:ph type="title" idx="2"/>
          </p:nvPr>
        </p:nvSpPr>
        <p:spPr>
          <a:xfrm>
            <a:off x="3746000" y="1282725"/>
            <a:ext cx="16521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404" name="Google Shape;404;p35"/>
          <p:cNvSpPr txBox="1">
            <a:spLocks noGrp="1"/>
          </p:cNvSpPr>
          <p:nvPr>
            <p:ph type="title"/>
          </p:nvPr>
        </p:nvSpPr>
        <p:spPr>
          <a:xfrm>
            <a:off x="1942350" y="2198625"/>
            <a:ext cx="5259300" cy="151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dirty="0"/>
              <a:t>页面功能展示</a:t>
            </a:r>
            <a:endParaRPr dirty="0"/>
          </a:p>
        </p:txBody>
      </p:sp>
      <p:sp>
        <p:nvSpPr>
          <p:cNvPr id="405" name="Google Shape;405;p35"/>
          <p:cNvSpPr/>
          <p:nvPr/>
        </p:nvSpPr>
        <p:spPr>
          <a:xfrm>
            <a:off x="8263950" y="3764925"/>
            <a:ext cx="228254" cy="228296"/>
          </a:xfrm>
          <a:custGeom>
            <a:avLst/>
            <a:gdLst/>
            <a:ahLst/>
            <a:cxnLst/>
            <a:rect l="l" t="t" r="r" b="b"/>
            <a:pathLst>
              <a:path w="3719" h="3720" fill="none" extrusionOk="0">
                <a:moveTo>
                  <a:pt x="0" y="1867"/>
                </a:moveTo>
                <a:cubicBezTo>
                  <a:pt x="1195" y="2226"/>
                  <a:pt x="1494" y="2509"/>
                  <a:pt x="1852" y="3719"/>
                </a:cubicBezTo>
                <a:cubicBezTo>
                  <a:pt x="2211" y="2509"/>
                  <a:pt x="2509" y="2226"/>
                  <a:pt x="3719" y="1867"/>
                </a:cubicBezTo>
                <a:cubicBezTo>
                  <a:pt x="2509" y="1494"/>
                  <a:pt x="2211" y="1210"/>
                  <a:pt x="1852" y="0"/>
                </a:cubicBezTo>
                <a:cubicBezTo>
                  <a:pt x="1494" y="1210"/>
                  <a:pt x="1195" y="1494"/>
                  <a:pt x="0" y="1867"/>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35"/>
          <p:cNvGrpSpPr/>
          <p:nvPr/>
        </p:nvGrpSpPr>
        <p:grpSpPr>
          <a:xfrm>
            <a:off x="815100" y="852100"/>
            <a:ext cx="812402" cy="555675"/>
            <a:chOff x="815100" y="852100"/>
            <a:chExt cx="812402" cy="555675"/>
          </a:xfrm>
        </p:grpSpPr>
        <p:sp>
          <p:nvSpPr>
            <p:cNvPr id="407" name="Google Shape;407;p35"/>
            <p:cNvSpPr/>
            <p:nvPr/>
          </p:nvSpPr>
          <p:spPr>
            <a:xfrm flipH="1">
              <a:off x="963000" y="1340949"/>
              <a:ext cx="664502" cy="66826"/>
            </a:xfrm>
            <a:custGeom>
              <a:avLst/>
              <a:gdLst/>
              <a:ahLst/>
              <a:cxnLst/>
              <a:rect l="l" t="t" r="r" b="b"/>
              <a:pathLst>
                <a:path w="7289" h="733" fill="none" extrusionOk="0">
                  <a:moveTo>
                    <a:pt x="0" y="1"/>
                  </a:moveTo>
                  <a:cubicBezTo>
                    <a:pt x="732" y="1"/>
                    <a:pt x="732" y="733"/>
                    <a:pt x="1464" y="733"/>
                  </a:cubicBezTo>
                  <a:cubicBezTo>
                    <a:pt x="2196" y="733"/>
                    <a:pt x="2196" y="1"/>
                    <a:pt x="2913" y="1"/>
                  </a:cubicBezTo>
                  <a:cubicBezTo>
                    <a:pt x="3644" y="1"/>
                    <a:pt x="3644" y="733"/>
                    <a:pt x="4376" y="733"/>
                  </a:cubicBezTo>
                  <a:cubicBezTo>
                    <a:pt x="5108" y="733"/>
                    <a:pt x="5108" y="1"/>
                    <a:pt x="5840" y="1"/>
                  </a:cubicBezTo>
                  <a:cubicBezTo>
                    <a:pt x="6557" y="1"/>
                    <a:pt x="6572" y="733"/>
                    <a:pt x="7289" y="733"/>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5"/>
            <p:cNvSpPr/>
            <p:nvPr/>
          </p:nvSpPr>
          <p:spPr>
            <a:xfrm>
              <a:off x="815100" y="852100"/>
              <a:ext cx="147900" cy="14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
        <p:nvSpPr>
          <p:cNvPr id="409" name="Google Shape;409;p35"/>
          <p:cNvSpPr/>
          <p:nvPr/>
        </p:nvSpPr>
        <p:spPr>
          <a:xfrm rot="-257646">
            <a:off x="7776336" y="772446"/>
            <a:ext cx="589914" cy="363926"/>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noFill/>
                <a:latin typeface="Baloo"/>
              </a:rPr>
              <a:t>+8</a:t>
            </a:r>
          </a:p>
        </p:txBody>
      </p:sp>
      <p:sp>
        <p:nvSpPr>
          <p:cNvPr id="410" name="Google Shape;410;p35"/>
          <p:cNvSpPr/>
          <p:nvPr/>
        </p:nvSpPr>
        <p:spPr>
          <a:xfrm rot="926560">
            <a:off x="675042" y="4229894"/>
            <a:ext cx="555280" cy="362791"/>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noFill/>
                <a:latin typeface="Baloo"/>
              </a:rPr>
              <a:t>+3</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Integers: positive or negative? by Slidesgo">
  <a:themeElements>
    <a:clrScheme name="Simple Light">
      <a:dk1>
        <a:srgbClr val="09264D"/>
      </a:dk1>
      <a:lt1>
        <a:srgbClr val="F6F6F6"/>
      </a:lt1>
      <a:dk2>
        <a:srgbClr val="309985"/>
      </a:dk2>
      <a:lt2>
        <a:srgbClr val="D6E6EB"/>
      </a:lt2>
      <a:accent1>
        <a:srgbClr val="EC687C"/>
      </a:accent1>
      <a:accent2>
        <a:srgbClr val="FFCF06"/>
      </a:accent2>
      <a:accent3>
        <a:srgbClr val="57B8DA"/>
      </a:accent3>
      <a:accent4>
        <a:srgbClr val="FFFFFF"/>
      </a:accent4>
      <a:accent5>
        <a:srgbClr val="FFFFFF"/>
      </a:accent5>
      <a:accent6>
        <a:srgbClr val="FFFFFF"/>
      </a:accent6>
      <a:hlink>
        <a:srgbClr val="09264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TotalTime>
  <Words>1546</Words>
  <Application>Microsoft Office PowerPoint</Application>
  <PresentationFormat>全屏显示(16:9)</PresentationFormat>
  <Paragraphs>222</Paragraphs>
  <Slides>40</Slides>
  <Notes>40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40</vt:i4>
      </vt:variant>
    </vt:vector>
  </HeadingPairs>
  <TitlesOfParts>
    <vt:vector size="50" baseType="lpstr">
      <vt:lpstr>Albert Sans</vt:lpstr>
      <vt:lpstr>Baloo</vt:lpstr>
      <vt:lpstr>Manrope</vt:lpstr>
      <vt:lpstr>Manrope ExtraBold</vt:lpstr>
      <vt:lpstr>阿里妈妈刀隶体</vt:lpstr>
      <vt:lpstr>阿里妈妈东方大楷</vt:lpstr>
      <vt:lpstr>Arial</vt:lpstr>
      <vt:lpstr>DM Sans</vt:lpstr>
      <vt:lpstr>Wingdings</vt:lpstr>
      <vt:lpstr>Integers: positive or negative? by Slidesgo</vt:lpstr>
      <vt:lpstr>BD-Note 新时代智能富文本编辑器</vt:lpstr>
      <vt:lpstr>目录</vt:lpstr>
      <vt:lpstr>01</vt:lpstr>
      <vt:lpstr>为何开发BD-Note</vt:lpstr>
      <vt:lpstr>AI功能点</vt:lpstr>
      <vt:lpstr>用户高质量体验</vt:lpstr>
      <vt:lpstr>技术栈</vt:lpstr>
      <vt:lpstr>源码地址及网站</vt:lpstr>
      <vt:lpstr>02</vt:lpstr>
      <vt:lpstr>1 AI问答</vt:lpstr>
      <vt:lpstr>1 AI问答</vt:lpstr>
      <vt:lpstr>2 AI润色</vt:lpstr>
      <vt:lpstr>2 AI润色</vt:lpstr>
      <vt:lpstr>3 OCR识别</vt:lpstr>
      <vt:lpstr>3 OCR识别</vt:lpstr>
      <vt:lpstr>4 语音识别</vt:lpstr>
      <vt:lpstr>4 语音识别</vt:lpstr>
      <vt:lpstr>5 一键排版</vt:lpstr>
      <vt:lpstr>5 一键排版</vt:lpstr>
      <vt:lpstr>6 导出笔记</vt:lpstr>
      <vt:lpstr>6 导出笔记</vt:lpstr>
      <vt:lpstr>7 模板应用</vt:lpstr>
      <vt:lpstr>7 模板应用</vt:lpstr>
      <vt:lpstr>8 智能画布</vt:lpstr>
      <vt:lpstr>8 智能画布</vt:lpstr>
      <vt:lpstr>9 共享合作</vt:lpstr>
      <vt:lpstr>9 共享合作</vt:lpstr>
      <vt:lpstr>10 智能UML</vt:lpstr>
      <vt:lpstr>10 智能UML</vt:lpstr>
      <vt:lpstr>10 智能UML</vt:lpstr>
      <vt:lpstr>11 思维提炼</vt:lpstr>
      <vt:lpstr>11 思维提炼</vt:lpstr>
      <vt:lpstr>11 思维提炼</vt:lpstr>
      <vt:lpstr>12 热力展示</vt:lpstr>
      <vt:lpstr>12 热力展示</vt:lpstr>
      <vt:lpstr>03</vt:lpstr>
      <vt:lpstr>PowerPoint 演示文稿</vt:lpstr>
      <vt:lpstr>04</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旭 钟</cp:lastModifiedBy>
  <cp:revision>135</cp:revision>
  <dcterms:modified xsi:type="dcterms:W3CDTF">2024-08-06T02:59:56Z</dcterms:modified>
</cp:coreProperties>
</file>